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7938" cy="51206400"/>
  <p:notesSz cx="6858000" cy="9144000"/>
  <p:defaultTextStyle>
    <a:defPPr>
      <a:defRPr lang="en-US"/>
    </a:defPPr>
    <a:lvl1pPr marL="0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1pPr>
    <a:lvl2pPr marL="1747281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2pPr>
    <a:lvl3pPr marL="3494562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3pPr>
    <a:lvl4pPr marL="5241844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4pPr>
    <a:lvl5pPr marL="6989125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5pPr>
    <a:lvl6pPr marL="8736406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6pPr>
    <a:lvl7pPr marL="10483687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7pPr>
    <a:lvl8pPr marL="12230969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8pPr>
    <a:lvl9pPr marL="13978250" algn="l" defTabSz="349456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204" y="-9988"/>
      </p:cViewPr>
      <p:guideLst>
        <p:guide orient="horz" pos="16128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46" y="8380311"/>
            <a:ext cx="18358247" cy="17827413"/>
          </a:xfrm>
        </p:spPr>
        <p:txBody>
          <a:bodyPr anchor="b"/>
          <a:lstStyle>
            <a:lvl1pPr algn="ctr"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42" y="26895217"/>
            <a:ext cx="16198454" cy="12363023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06" indent="0" algn="ctr">
              <a:buNone/>
              <a:defRPr sz="4724"/>
            </a:lvl2pPr>
            <a:lvl3pPr marL="2159813" indent="0" algn="ctr">
              <a:buNone/>
              <a:defRPr sz="4252"/>
            </a:lvl3pPr>
            <a:lvl4pPr marL="3239719" indent="0" algn="ctr">
              <a:buNone/>
              <a:defRPr sz="3779"/>
            </a:lvl4pPr>
            <a:lvl5pPr marL="4319626" indent="0" algn="ctr">
              <a:buNone/>
              <a:defRPr sz="3779"/>
            </a:lvl5pPr>
            <a:lvl6pPr marL="5399532" indent="0" algn="ctr">
              <a:buNone/>
              <a:defRPr sz="3779"/>
            </a:lvl6pPr>
            <a:lvl7pPr marL="6479438" indent="0" algn="ctr">
              <a:buNone/>
              <a:defRPr sz="3779"/>
            </a:lvl7pPr>
            <a:lvl8pPr marL="7559345" indent="0" algn="ctr">
              <a:buNone/>
              <a:defRPr sz="3779"/>
            </a:lvl8pPr>
            <a:lvl9pPr marL="8639251" indent="0" algn="ctr">
              <a:buNone/>
              <a:defRPr sz="37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6026" y="2726267"/>
            <a:ext cx="4657055" cy="43395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859" y="2726267"/>
            <a:ext cx="13701192" cy="433950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10" y="12766055"/>
            <a:ext cx="18628222" cy="21300436"/>
          </a:xfrm>
        </p:spPr>
        <p:txBody>
          <a:bodyPr anchor="b"/>
          <a:lstStyle>
            <a:lvl1pPr>
              <a:defRPr sz="141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10" y="34268002"/>
            <a:ext cx="18628222" cy="11201396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0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81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719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4pPr>
            <a:lvl5pPr marL="4319626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5pPr>
            <a:lvl6pPr marL="5399532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6pPr>
            <a:lvl7pPr marL="6479438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7pPr>
            <a:lvl8pPr marL="7559345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8pPr>
            <a:lvl9pPr marL="863925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858" y="13631334"/>
            <a:ext cx="9179124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3956" y="13631334"/>
            <a:ext cx="9179124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726278"/>
            <a:ext cx="18628222" cy="9897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74" y="12552684"/>
            <a:ext cx="9136939" cy="615187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674" y="18704560"/>
            <a:ext cx="9136939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3957" y="12552684"/>
            <a:ext cx="9181937" cy="615187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3957" y="18704560"/>
            <a:ext cx="9181937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3413760"/>
            <a:ext cx="6965897" cy="11948160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937" y="7372785"/>
            <a:ext cx="10933956" cy="36389733"/>
          </a:xfrm>
        </p:spPr>
        <p:txBody>
          <a:bodyPr/>
          <a:lstStyle>
            <a:lvl1pPr>
              <a:defRPr sz="7558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15361920"/>
            <a:ext cx="6965897" cy="28459857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3413760"/>
            <a:ext cx="6965897" cy="11948160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1937" y="7372785"/>
            <a:ext cx="10933956" cy="36389733"/>
          </a:xfrm>
        </p:spPr>
        <p:txBody>
          <a:bodyPr anchor="t"/>
          <a:lstStyle>
            <a:lvl1pPr marL="0" indent="0">
              <a:buNone/>
              <a:defRPr sz="7558"/>
            </a:lvl1pPr>
            <a:lvl2pPr marL="1079906" indent="0">
              <a:buNone/>
              <a:defRPr sz="6614"/>
            </a:lvl2pPr>
            <a:lvl3pPr marL="2159813" indent="0">
              <a:buNone/>
              <a:defRPr sz="5669"/>
            </a:lvl3pPr>
            <a:lvl4pPr marL="3239719" indent="0">
              <a:buNone/>
              <a:defRPr sz="4724"/>
            </a:lvl4pPr>
            <a:lvl5pPr marL="4319626" indent="0">
              <a:buNone/>
              <a:defRPr sz="4724"/>
            </a:lvl5pPr>
            <a:lvl6pPr marL="5399532" indent="0">
              <a:buNone/>
              <a:defRPr sz="4724"/>
            </a:lvl6pPr>
            <a:lvl7pPr marL="6479438" indent="0">
              <a:buNone/>
              <a:defRPr sz="4724"/>
            </a:lvl7pPr>
            <a:lvl8pPr marL="7559345" indent="0">
              <a:buNone/>
              <a:defRPr sz="4724"/>
            </a:lvl8pPr>
            <a:lvl9pPr marL="8639251" indent="0">
              <a:buNone/>
              <a:defRPr sz="472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15361920"/>
            <a:ext cx="6965897" cy="28459857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58" y="2726278"/>
            <a:ext cx="18628222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858" y="13631334"/>
            <a:ext cx="18628222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858" y="47460758"/>
            <a:ext cx="4859536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5A40-010C-4F8E-B115-CCB04F92D1C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317" y="47460758"/>
            <a:ext cx="7289304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3544" y="47460758"/>
            <a:ext cx="4859536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1DF4-2968-4A09-A783-9DFC3A7C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813" rtl="0" eaLnBrk="1" latinLnBrk="0" hangingPunct="1">
        <a:lnSpc>
          <a:spcPct val="90000"/>
        </a:lnSpc>
        <a:spcBef>
          <a:spcPct val="0"/>
        </a:spcBef>
        <a:buNone/>
        <a:defRPr sz="10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53" indent="-539953" algn="l" defTabSz="215981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0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766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67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579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485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39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298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204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0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813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719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62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532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438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345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251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46" y="7606592"/>
            <a:ext cx="18358247" cy="178274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42" y="26121498"/>
            <a:ext cx="16198454" cy="1236302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422028"/>
            <a:ext cx="21597938" cy="50396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3314"/>
            <a:ext cx="21597938" cy="22206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10110" y="6454308"/>
            <a:ext cx="337930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rgbClr val="7030A0"/>
                </a:solidFill>
              </a:rPr>
              <a:t>ชื่อเรื่อง</a:t>
            </a:r>
            <a:endParaRPr lang="en-US" sz="9600" b="1" dirty="0">
              <a:solidFill>
                <a:srgbClr val="7030A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793" y="9326622"/>
            <a:ext cx="12490207" cy="1771650"/>
            <a:chOff x="0" y="15522367"/>
            <a:chExt cx="12490207" cy="1771650"/>
          </a:xfrm>
        </p:grpSpPr>
        <p:sp>
          <p:nvSpPr>
            <p:cNvPr id="7" name="Rectangle 6"/>
            <p:cNvSpPr/>
            <p:nvPr/>
          </p:nvSpPr>
          <p:spPr>
            <a:xfrm>
              <a:off x="0" y="15522367"/>
              <a:ext cx="12490207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616" y="15882730"/>
              <a:ext cx="11774591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1.ความเป็นมาและความสำคัญของปัญหา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013859" y="8286353"/>
            <a:ext cx="890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/>
              <a:t>หน่วยงาน</a:t>
            </a:r>
            <a:endParaRPr lang="en-US" sz="5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794" y="15139278"/>
            <a:ext cx="11966713" cy="1771650"/>
            <a:chOff x="0" y="15522367"/>
            <a:chExt cx="11966713" cy="1771650"/>
          </a:xfrm>
        </p:grpSpPr>
        <p:sp>
          <p:nvSpPr>
            <p:cNvPr id="14" name="Rectangle 13"/>
            <p:cNvSpPr/>
            <p:nvPr/>
          </p:nvSpPr>
          <p:spPr>
            <a:xfrm>
              <a:off x="0" y="15522367"/>
              <a:ext cx="8365861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617" y="15882730"/>
              <a:ext cx="11251096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2.วัตถุประสงค์และตัวชี้วัด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794" y="29627411"/>
            <a:ext cx="11966713" cy="1771650"/>
            <a:chOff x="0" y="15522367"/>
            <a:chExt cx="11966713" cy="1771650"/>
          </a:xfrm>
        </p:grpSpPr>
        <p:sp>
          <p:nvSpPr>
            <p:cNvPr id="17" name="Rectangle 16"/>
            <p:cNvSpPr/>
            <p:nvPr/>
          </p:nvSpPr>
          <p:spPr>
            <a:xfrm>
              <a:off x="0" y="15522367"/>
              <a:ext cx="7924800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5617" y="15882730"/>
              <a:ext cx="11251096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4.ผลลัพธ์การดำเนินงาน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1104334"/>
            <a:ext cx="11966713" cy="1771650"/>
            <a:chOff x="0" y="15522367"/>
            <a:chExt cx="11966713" cy="1771650"/>
          </a:xfrm>
        </p:grpSpPr>
        <p:sp>
          <p:nvSpPr>
            <p:cNvPr id="20" name="Rectangle 19"/>
            <p:cNvSpPr/>
            <p:nvPr/>
          </p:nvSpPr>
          <p:spPr>
            <a:xfrm>
              <a:off x="0" y="15522367"/>
              <a:ext cx="7924800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617" y="15882730"/>
              <a:ext cx="11251096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3.ขั้นตอนการดำเนินงาน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5186" y="41792102"/>
            <a:ext cx="11869859" cy="1771650"/>
            <a:chOff x="-1" y="15522367"/>
            <a:chExt cx="11869859" cy="1771650"/>
          </a:xfrm>
        </p:grpSpPr>
        <p:sp>
          <p:nvSpPr>
            <p:cNvPr id="23" name="Rectangle 22"/>
            <p:cNvSpPr/>
            <p:nvPr/>
          </p:nvSpPr>
          <p:spPr>
            <a:xfrm>
              <a:off x="-1" y="15522367"/>
              <a:ext cx="11554691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8762" y="15861111"/>
              <a:ext cx="11251096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6.แนวทางการแก้ไขปัญหา/การขยายผล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35800430"/>
            <a:ext cx="11869859" cy="1771650"/>
            <a:chOff x="-1" y="15522367"/>
            <a:chExt cx="11869859" cy="1771650"/>
          </a:xfrm>
        </p:grpSpPr>
        <p:sp>
          <p:nvSpPr>
            <p:cNvPr id="26" name="Rectangle 25"/>
            <p:cNvSpPr/>
            <p:nvPr/>
          </p:nvSpPr>
          <p:spPr>
            <a:xfrm>
              <a:off x="-1" y="15522367"/>
              <a:ext cx="11554691" cy="17716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762" y="15861111"/>
              <a:ext cx="11251096" cy="119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7030A0"/>
                  </a:solidFill>
                </a:rPr>
                <a:t>5.ปัญหาและอุปสรรคในการดำเนินงาน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434084"/>
            <a:ext cx="21595080" cy="5542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14597-E52E-18B9-642C-693665475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073" y="48199958"/>
            <a:ext cx="3924571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</dc:creator>
  <cp:lastModifiedBy>Silinthip Chatupote</cp:lastModifiedBy>
  <cp:revision>7</cp:revision>
  <dcterms:created xsi:type="dcterms:W3CDTF">2023-05-22T12:09:53Z</dcterms:created>
  <dcterms:modified xsi:type="dcterms:W3CDTF">2023-06-13T04:32:41Z</dcterms:modified>
</cp:coreProperties>
</file>