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752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3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22A9-5B71-48B5-9A17-991C909C2751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5788-5482-46B4-B62B-A2C86E7F9F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384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22A9-5B71-48B5-9A17-991C909C2751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5788-5482-46B4-B62B-A2C86E7F9F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174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22A9-5B71-48B5-9A17-991C909C2751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5788-5482-46B4-B62B-A2C86E7F9F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742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22A9-5B71-48B5-9A17-991C909C2751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5788-5482-46B4-B62B-A2C86E7F9F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027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22A9-5B71-48B5-9A17-991C909C2751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5788-5482-46B4-B62B-A2C86E7F9F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910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22A9-5B71-48B5-9A17-991C909C2751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5788-5482-46B4-B62B-A2C86E7F9F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970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22A9-5B71-48B5-9A17-991C909C2751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5788-5482-46B4-B62B-A2C86E7F9F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442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22A9-5B71-48B5-9A17-991C909C2751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5788-5482-46B4-B62B-A2C86E7F9F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165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22A9-5B71-48B5-9A17-991C909C2751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5788-5482-46B4-B62B-A2C86E7F9F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199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22A9-5B71-48B5-9A17-991C909C2751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5788-5482-46B4-B62B-A2C86E7F9F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614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22A9-5B71-48B5-9A17-991C909C2751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5788-5482-46B4-B62B-A2C86E7F9F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38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B22A9-5B71-48B5-9A17-991C909C2751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5788-5482-46B4-B62B-A2C86E7F9F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614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468" y="6258758"/>
            <a:ext cx="3705656" cy="50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ความเป็นมาและความสำคัญของปัญหา (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Background)</a:t>
            </a:r>
            <a:endParaRPr lang="th-TH" sz="40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89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และตัวชี้วัด</a:t>
            </a:r>
            <a:endParaRPr lang="th-TH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040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9D075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solidFill>
                  <a:srgbClr val="9D075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555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 </a:t>
            </a:r>
            <a:endParaRPr lang="th-TH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ได้</a:t>
            </a:r>
            <a:r>
              <a:rPr lang="th-TH" dirty="0"/>
              <a:t>ตามเป้าหมาย (ตัวชี้วัด) ที่กำหนด</a:t>
            </a:r>
            <a:endParaRPr lang="en-US" dirty="0"/>
          </a:p>
          <a:p>
            <a:r>
              <a:rPr lang="th-TH" dirty="0" smtClean="0"/>
              <a:t>มี</a:t>
            </a:r>
            <a:r>
              <a:rPr lang="th-TH" dirty="0"/>
              <a:t>การลดค่าใช้จ่าย (ถ้ามี)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8365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และอุปสรรคในการดำเนินงาน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รวมถึง กรณีที่ไม่ได้ตามเป้าที่ต้องการ อะไร คือ ปัญหาและอุปสรรค</a:t>
            </a:r>
          </a:p>
        </p:txBody>
      </p:sp>
    </p:spTree>
    <p:extLst>
      <p:ext uri="{BB962C8B-B14F-4D97-AF65-F5344CB8AC3E}">
        <p14:creationId xmlns:p14="http://schemas.microsoft.com/office/powerpoint/2010/main" val="323154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9D075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solidFill>
                  <a:srgbClr val="9D075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ทางการแก้ไขปัญหา / การขยายผล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(กรณีไม่มีปัญหา ได้ตามเป้า จะรักษาระดับอย่างไร และจะขยายผลไปยังหน่วยงานอื่น ๆ ได้ อย่างไร)</a:t>
            </a:r>
          </a:p>
        </p:txBody>
      </p:sp>
    </p:spTree>
    <p:extLst>
      <p:ext uri="{BB962C8B-B14F-4D97-AF65-F5344CB8AC3E}">
        <p14:creationId xmlns:p14="http://schemas.microsoft.com/office/powerpoint/2010/main" val="254427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82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  <vt:lpstr>1. ความเป็นมาและความสำคัญของปัญหา (Background)</vt:lpstr>
      <vt:lpstr>2. วัตถุประสงค์ และตัวชี้วัด</vt:lpstr>
      <vt:lpstr> 3. ขั้นตอนการดำเนินงาน </vt:lpstr>
      <vt:lpstr>4. ผลลัพธ์การดำเนินงาน </vt:lpstr>
      <vt:lpstr>5. ปัญหาและอุปสรรคในการดำเนินงาน</vt:lpstr>
      <vt:lpstr> 6. แนวทางการแก้ไขปัญหา / การขยายผล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premium03-pcmc</dc:creator>
  <cp:lastModifiedBy>KUNG</cp:lastModifiedBy>
  <cp:revision>10</cp:revision>
  <dcterms:created xsi:type="dcterms:W3CDTF">2019-06-17T08:17:18Z</dcterms:created>
  <dcterms:modified xsi:type="dcterms:W3CDTF">2020-06-24T01:18:25Z</dcterms:modified>
</cp:coreProperties>
</file>