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CA832-DA42-4CBC-9789-75ECB35254F3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B395F-56E3-4217-B2CC-37498148E9A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8246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CB395F-56E3-4217-B2CC-37498148E9A0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6616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6812-E116-DF04-84B2-C40D466FD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CE9DD0-0356-EBED-BBD5-031D08FDB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452C-8979-21D3-EC64-025BD3D8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8EC36-AEEB-D12F-C019-DC02D17E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C7BB9-7B78-BD25-C1CB-3B2ECF997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826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207F-33A4-6086-EEC1-EDE23E0C4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2450A-6315-95F6-48BA-34214A62D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C6F06-05FB-4C3A-87C8-0CA5509D3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353DA-5955-B554-9FBB-E184D2F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DC7D8-DACA-A3FC-48D2-7825A229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347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6A17CA-03BF-8541-E096-87AFD1D302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983071-7B2B-38A3-C923-67BD8D738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ED4C8-A8CB-3E71-DB77-0CFECFC56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6B790-F248-5930-B93D-BD075EBE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826DC-9AF5-75DB-1BBF-B1A8B174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5613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425B7-DF4F-F689-E480-2FFEB2E92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92341-A1F1-4FDD-BB14-11704FAD7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4B202-C87E-1325-96C1-D5A8254E6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A01DE-D5FA-AB26-EFD1-CA1CF3AA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FBD6A-19AE-E537-CFD4-A72D8B0EE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998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D58-B2AA-CB5E-366B-5B1DC291F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008A1-4EAE-46E7-B683-0FBB56642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31A61-9C8B-B11D-A09F-41143280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09EFE-D891-AD94-6F94-9EFDCB277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4E750-38BD-0F48-2868-7B0239EB3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31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F51A1-8D35-038B-5629-8453B956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9ADD4-73B6-043D-678A-5478BBCAE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66E5F-7BFB-0115-8DDA-563D22857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A8B9D-D0C6-C237-F52E-B28D9A60E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DCDDE-8F5F-18F2-071E-A0F6D73A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876EE-C77B-7FA0-57DA-34DA164D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562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D132C-396C-508D-ED30-9983610B2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4D340-A660-E819-2CF3-C6BEAF8F0D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13C21-D7A8-19D1-77CA-B3D2CE70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C82F18-F27C-5B27-680A-65D0E3A5F0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FE794B-4526-9AD9-771D-E06F53DF8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9B406-8589-8BFE-BDB3-CF0CAC148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AD43C4-31D0-581A-801F-DF29F734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421A98-41C0-5A57-7321-6CFEEB860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9011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DDA04-6485-4C3E-36E1-52088C2A4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BAFE35-270A-CC7B-EACA-AD8AA5100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896E61-AA3D-55AD-55A5-EC190B39B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E7323-1151-C007-1085-930A6987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821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A2902F-C988-1417-3325-095B210BC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40602-7276-AA94-90FF-25983D038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830FD4-C801-8683-78B4-7030F546F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445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2FF3-EA3A-26E8-E274-87FE76343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7ABB1-3A7D-6029-7332-1F5CD4B33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B491E-9C67-8C4D-241D-D1DBFB8D1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2E7B2-AF5D-29A3-122D-0725330A5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05999-EAC4-AFA6-6BFE-92BBD8BB1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A367A-844F-ED20-EE5D-C34ADB95D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30830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952A-11EE-B78D-23EB-D5F98E0B9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7C613F-9826-B49F-2EA2-08C1362148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324170-43AE-9654-E9AC-4F0950D70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B754B-59A5-92DD-CA90-AF9BC37BB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1704D-FD78-0175-1CFC-EAC1C4EFA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35DE57-F120-2388-48D8-69287964E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991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AABADD-C4AC-2F6A-38DF-F858E6D02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C6E92-EB81-7BA2-9D08-2181CE4BD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FBCE5-9601-84E0-CA41-776347A5F3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B5049C-600D-4CF2-9B48-021DBA238372}" type="datetimeFigureOut">
              <a:rPr lang="th-TH" smtClean="0"/>
              <a:t>10/06/68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7AFE8-F6F5-DAD0-AC7C-D30A515E69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22633-4371-609D-C1C8-89DEB5215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D49214-C409-4AED-988E-26DC2426BFA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1189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3781E-8933-F36A-A154-43DA93426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2838"/>
            <a:ext cx="9144000" cy="16557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th-TH" b="1" dirty="0">
                <a:solidFill>
                  <a:schemeClr val="bg1"/>
                </a:solidFill>
                <a:cs typeface="+mn-cs"/>
              </a:rPr>
              <a:t>ชื่อเรื่อง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EB03E-79E7-64F4-5C30-C218B154D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94029"/>
            <a:ext cx="9144000" cy="1234437"/>
          </a:xfrm>
        </p:spPr>
        <p:txBody>
          <a:bodyPr>
            <a:normAutofit/>
          </a:bodyPr>
          <a:lstStyle/>
          <a:p>
            <a:r>
              <a:rPr lang="th-TH" sz="3600" b="1" dirty="0"/>
              <a:t>หน่วยงาน</a:t>
            </a:r>
          </a:p>
        </p:txBody>
      </p:sp>
    </p:spTree>
    <p:extLst>
      <p:ext uri="{BB962C8B-B14F-4D97-AF65-F5344CB8AC3E}">
        <p14:creationId xmlns:p14="http://schemas.microsoft.com/office/powerpoint/2010/main" val="223702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C4600-5E75-7DA6-6393-B4772919B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237" y="336992"/>
            <a:ext cx="3072618" cy="1140118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>
                <a:solidFill>
                  <a:schemeClr val="bg1"/>
                </a:solidFill>
                <a:cs typeface="+mn-cs"/>
              </a:rPr>
              <a:t>หัวข้อ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9C224-0BFF-CA1C-06B4-39526714B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86131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แบบจอกว้าง</PresentationFormat>
  <Paragraphs>4</Paragraphs>
  <Slides>2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6" baseType="lpstr">
      <vt:lpstr>Aptos</vt:lpstr>
      <vt:lpstr>Arial</vt:lpstr>
      <vt:lpstr>Aptos Display</vt:lpstr>
      <vt:lpstr>Office Theme</vt:lpstr>
      <vt:lpstr>ชื่อเรื่อง</vt:lpstr>
      <vt:lpstr>หัวข้อ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ASUS65_087-PCMC</cp:lastModifiedBy>
  <cp:revision>1</cp:revision>
  <dcterms:created xsi:type="dcterms:W3CDTF">2025-06-09T02:13:33Z</dcterms:created>
  <dcterms:modified xsi:type="dcterms:W3CDTF">2025-06-10T01:10:05Z</dcterms:modified>
</cp:coreProperties>
</file>