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</p:sldIdLst>
  <p:sldSz cx="21597938" cy="51206400"/>
  <p:notesSz cx="6858000" cy="9144000"/>
  <p:defaultTextStyle>
    <a:defPPr>
      <a:defRPr lang="en-US"/>
    </a:defPPr>
    <a:lvl1pPr marL="0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1pPr>
    <a:lvl2pPr marL="1747281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2pPr>
    <a:lvl3pPr marL="3494562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3pPr>
    <a:lvl4pPr marL="5241844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4pPr>
    <a:lvl5pPr marL="6989125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5pPr>
    <a:lvl6pPr marL="8736406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6pPr>
    <a:lvl7pPr marL="10483687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7pPr>
    <a:lvl8pPr marL="12230969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8pPr>
    <a:lvl9pPr marL="13978250" algn="l" defTabSz="3494562" rtl="0" eaLnBrk="1" latinLnBrk="0" hangingPunct="1">
      <a:defRPr sz="687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C5DB"/>
    <a:srgbClr val="23BBCF"/>
    <a:srgbClr val="21B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666" y="150"/>
      </p:cViewPr>
      <p:guideLst>
        <p:guide orient="horz" pos="16128"/>
        <p:guide pos="68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846" y="8380311"/>
            <a:ext cx="18358247" cy="17827413"/>
          </a:xfrm>
        </p:spPr>
        <p:txBody>
          <a:bodyPr anchor="b"/>
          <a:lstStyle>
            <a:lvl1pPr algn="ctr">
              <a:defRPr sz="141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42" y="26895217"/>
            <a:ext cx="16198454" cy="12363023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06" indent="0" algn="ctr">
              <a:buNone/>
              <a:defRPr sz="4724"/>
            </a:lvl2pPr>
            <a:lvl3pPr marL="2159813" indent="0" algn="ctr">
              <a:buNone/>
              <a:defRPr sz="4252"/>
            </a:lvl3pPr>
            <a:lvl4pPr marL="3239719" indent="0" algn="ctr">
              <a:buNone/>
              <a:defRPr sz="3779"/>
            </a:lvl4pPr>
            <a:lvl5pPr marL="4319626" indent="0" algn="ctr">
              <a:buNone/>
              <a:defRPr sz="3779"/>
            </a:lvl5pPr>
            <a:lvl6pPr marL="5399532" indent="0" algn="ctr">
              <a:buNone/>
              <a:defRPr sz="3779"/>
            </a:lvl6pPr>
            <a:lvl7pPr marL="6479438" indent="0" algn="ctr">
              <a:buNone/>
              <a:defRPr sz="3779"/>
            </a:lvl7pPr>
            <a:lvl8pPr marL="7559345" indent="0" algn="ctr">
              <a:buNone/>
              <a:defRPr sz="3779"/>
            </a:lvl8pPr>
            <a:lvl9pPr marL="8639251" indent="0" algn="ctr">
              <a:buNone/>
              <a:defRPr sz="377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4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6026" y="2726267"/>
            <a:ext cx="4657055" cy="43395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859" y="2726267"/>
            <a:ext cx="13701192" cy="433950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5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9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610" y="12766055"/>
            <a:ext cx="18628222" cy="21300436"/>
          </a:xfrm>
        </p:spPr>
        <p:txBody>
          <a:bodyPr anchor="b"/>
          <a:lstStyle>
            <a:lvl1pPr>
              <a:defRPr sz="1417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610" y="34268002"/>
            <a:ext cx="18628222" cy="11201396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06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81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719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4pPr>
            <a:lvl5pPr marL="4319626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5pPr>
            <a:lvl6pPr marL="5399532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6pPr>
            <a:lvl7pPr marL="6479438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7pPr>
            <a:lvl8pPr marL="7559345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8pPr>
            <a:lvl9pPr marL="8639251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9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858" y="13631334"/>
            <a:ext cx="9179124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3956" y="13631334"/>
            <a:ext cx="9179124" cy="324899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0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2726278"/>
            <a:ext cx="18628222" cy="9897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674" y="12552684"/>
            <a:ext cx="9136939" cy="615187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06" indent="0">
              <a:buNone/>
              <a:defRPr sz="4724" b="1"/>
            </a:lvl2pPr>
            <a:lvl3pPr marL="2159813" indent="0">
              <a:buNone/>
              <a:defRPr sz="4252" b="1"/>
            </a:lvl3pPr>
            <a:lvl4pPr marL="3239719" indent="0">
              <a:buNone/>
              <a:defRPr sz="3779" b="1"/>
            </a:lvl4pPr>
            <a:lvl5pPr marL="4319626" indent="0">
              <a:buNone/>
              <a:defRPr sz="3779" b="1"/>
            </a:lvl5pPr>
            <a:lvl6pPr marL="5399532" indent="0">
              <a:buNone/>
              <a:defRPr sz="3779" b="1"/>
            </a:lvl6pPr>
            <a:lvl7pPr marL="6479438" indent="0">
              <a:buNone/>
              <a:defRPr sz="3779" b="1"/>
            </a:lvl7pPr>
            <a:lvl8pPr marL="7559345" indent="0">
              <a:buNone/>
              <a:defRPr sz="3779" b="1"/>
            </a:lvl8pPr>
            <a:lvl9pPr marL="8639251" indent="0">
              <a:buNone/>
              <a:defRPr sz="37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674" y="18704560"/>
            <a:ext cx="9136939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3957" y="12552684"/>
            <a:ext cx="9181937" cy="6151876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06" indent="0">
              <a:buNone/>
              <a:defRPr sz="4724" b="1"/>
            </a:lvl2pPr>
            <a:lvl3pPr marL="2159813" indent="0">
              <a:buNone/>
              <a:defRPr sz="4252" b="1"/>
            </a:lvl3pPr>
            <a:lvl4pPr marL="3239719" indent="0">
              <a:buNone/>
              <a:defRPr sz="3779" b="1"/>
            </a:lvl4pPr>
            <a:lvl5pPr marL="4319626" indent="0">
              <a:buNone/>
              <a:defRPr sz="3779" b="1"/>
            </a:lvl5pPr>
            <a:lvl6pPr marL="5399532" indent="0">
              <a:buNone/>
              <a:defRPr sz="3779" b="1"/>
            </a:lvl6pPr>
            <a:lvl7pPr marL="6479438" indent="0">
              <a:buNone/>
              <a:defRPr sz="3779" b="1"/>
            </a:lvl7pPr>
            <a:lvl8pPr marL="7559345" indent="0">
              <a:buNone/>
              <a:defRPr sz="3779" b="1"/>
            </a:lvl8pPr>
            <a:lvl9pPr marL="8639251" indent="0">
              <a:buNone/>
              <a:defRPr sz="377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3957" y="18704560"/>
            <a:ext cx="9181937" cy="275115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1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48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1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3413760"/>
            <a:ext cx="6965897" cy="11948160"/>
          </a:xfrm>
        </p:spPr>
        <p:txBody>
          <a:bodyPr anchor="b"/>
          <a:lstStyle>
            <a:lvl1pPr>
              <a:defRPr sz="75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1937" y="7372785"/>
            <a:ext cx="10933956" cy="36389733"/>
          </a:xfrm>
        </p:spPr>
        <p:txBody>
          <a:bodyPr/>
          <a:lstStyle>
            <a:lvl1pPr>
              <a:defRPr sz="7558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71" y="15361920"/>
            <a:ext cx="6965897" cy="28459857"/>
          </a:xfrm>
        </p:spPr>
        <p:txBody>
          <a:bodyPr/>
          <a:lstStyle>
            <a:lvl1pPr marL="0" indent="0">
              <a:buNone/>
              <a:defRPr sz="3779"/>
            </a:lvl1pPr>
            <a:lvl2pPr marL="1079906" indent="0">
              <a:buNone/>
              <a:defRPr sz="3307"/>
            </a:lvl2pPr>
            <a:lvl3pPr marL="2159813" indent="0">
              <a:buNone/>
              <a:defRPr sz="2834"/>
            </a:lvl3pPr>
            <a:lvl4pPr marL="3239719" indent="0">
              <a:buNone/>
              <a:defRPr sz="2362"/>
            </a:lvl4pPr>
            <a:lvl5pPr marL="4319626" indent="0">
              <a:buNone/>
              <a:defRPr sz="2362"/>
            </a:lvl5pPr>
            <a:lvl6pPr marL="5399532" indent="0">
              <a:buNone/>
              <a:defRPr sz="2362"/>
            </a:lvl6pPr>
            <a:lvl7pPr marL="6479438" indent="0">
              <a:buNone/>
              <a:defRPr sz="2362"/>
            </a:lvl7pPr>
            <a:lvl8pPr marL="7559345" indent="0">
              <a:buNone/>
              <a:defRPr sz="2362"/>
            </a:lvl8pPr>
            <a:lvl9pPr marL="8639251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86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3413760"/>
            <a:ext cx="6965897" cy="11948160"/>
          </a:xfrm>
        </p:spPr>
        <p:txBody>
          <a:bodyPr anchor="b"/>
          <a:lstStyle>
            <a:lvl1pPr>
              <a:defRPr sz="75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1937" y="7372785"/>
            <a:ext cx="10933956" cy="36389733"/>
          </a:xfrm>
        </p:spPr>
        <p:txBody>
          <a:bodyPr anchor="t"/>
          <a:lstStyle>
            <a:lvl1pPr marL="0" indent="0">
              <a:buNone/>
              <a:defRPr sz="7558"/>
            </a:lvl1pPr>
            <a:lvl2pPr marL="1079906" indent="0">
              <a:buNone/>
              <a:defRPr sz="6614"/>
            </a:lvl2pPr>
            <a:lvl3pPr marL="2159813" indent="0">
              <a:buNone/>
              <a:defRPr sz="5669"/>
            </a:lvl3pPr>
            <a:lvl4pPr marL="3239719" indent="0">
              <a:buNone/>
              <a:defRPr sz="4724"/>
            </a:lvl4pPr>
            <a:lvl5pPr marL="4319626" indent="0">
              <a:buNone/>
              <a:defRPr sz="4724"/>
            </a:lvl5pPr>
            <a:lvl6pPr marL="5399532" indent="0">
              <a:buNone/>
              <a:defRPr sz="4724"/>
            </a:lvl6pPr>
            <a:lvl7pPr marL="6479438" indent="0">
              <a:buNone/>
              <a:defRPr sz="4724"/>
            </a:lvl7pPr>
            <a:lvl8pPr marL="7559345" indent="0">
              <a:buNone/>
              <a:defRPr sz="4724"/>
            </a:lvl8pPr>
            <a:lvl9pPr marL="8639251" indent="0">
              <a:buNone/>
              <a:defRPr sz="47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71" y="15361920"/>
            <a:ext cx="6965897" cy="28459857"/>
          </a:xfrm>
        </p:spPr>
        <p:txBody>
          <a:bodyPr/>
          <a:lstStyle>
            <a:lvl1pPr marL="0" indent="0">
              <a:buNone/>
              <a:defRPr sz="3779"/>
            </a:lvl1pPr>
            <a:lvl2pPr marL="1079906" indent="0">
              <a:buNone/>
              <a:defRPr sz="3307"/>
            </a:lvl2pPr>
            <a:lvl3pPr marL="2159813" indent="0">
              <a:buNone/>
              <a:defRPr sz="2834"/>
            </a:lvl3pPr>
            <a:lvl4pPr marL="3239719" indent="0">
              <a:buNone/>
              <a:defRPr sz="2362"/>
            </a:lvl4pPr>
            <a:lvl5pPr marL="4319626" indent="0">
              <a:buNone/>
              <a:defRPr sz="2362"/>
            </a:lvl5pPr>
            <a:lvl6pPr marL="5399532" indent="0">
              <a:buNone/>
              <a:defRPr sz="2362"/>
            </a:lvl6pPr>
            <a:lvl7pPr marL="6479438" indent="0">
              <a:buNone/>
              <a:defRPr sz="2362"/>
            </a:lvl7pPr>
            <a:lvl8pPr marL="7559345" indent="0">
              <a:buNone/>
              <a:defRPr sz="2362"/>
            </a:lvl8pPr>
            <a:lvl9pPr marL="8639251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4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858" y="2726278"/>
            <a:ext cx="18628222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858" y="13631334"/>
            <a:ext cx="18628222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858" y="47460758"/>
            <a:ext cx="4859536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84CB5-C31A-4F9F-A597-CC4F3E0052ED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317" y="47460758"/>
            <a:ext cx="7289304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3544" y="47460758"/>
            <a:ext cx="4859536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E4349-B03B-4EC1-8572-EBC130A22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8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813" rtl="0" eaLnBrk="1" latinLnBrk="0" hangingPunct="1">
        <a:lnSpc>
          <a:spcPct val="90000"/>
        </a:lnSpc>
        <a:spcBef>
          <a:spcPct val="0"/>
        </a:spcBef>
        <a:buNone/>
        <a:defRPr sz="103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53" indent="-539953" algn="l" defTabSz="2159813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860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766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672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579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485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392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298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204" indent="-539953" algn="l" defTabSz="2159813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06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813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719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626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532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438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345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251" algn="l" defTabSz="2159813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186" y="5729311"/>
            <a:ext cx="23921885" cy="3326369"/>
            <a:chOff x="0" y="5883314"/>
            <a:chExt cx="23921885" cy="3326369"/>
          </a:xfrm>
        </p:grpSpPr>
        <p:grpSp>
          <p:nvGrpSpPr>
            <p:cNvPr id="26" name="Group 25"/>
            <p:cNvGrpSpPr/>
            <p:nvPr/>
          </p:nvGrpSpPr>
          <p:grpSpPr>
            <a:xfrm>
              <a:off x="0" y="5883314"/>
              <a:ext cx="21597938" cy="2220686"/>
              <a:chOff x="0" y="5883314"/>
              <a:chExt cx="21597938" cy="222068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0" y="5883314"/>
                <a:ext cx="21597938" cy="2220686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29" name="TextBox 5"/>
              <p:cNvSpPr txBox="1"/>
              <p:nvPr/>
            </p:nvSpPr>
            <p:spPr>
              <a:xfrm>
                <a:off x="9110110" y="6454308"/>
                <a:ext cx="3379305" cy="15696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sz="9600" b="1" dirty="0"/>
                  <a:t>ชื่อเรื่อง</a:t>
                </a:r>
                <a:endParaRPr lang="en-US" sz="9600" b="1" dirty="0"/>
              </a:p>
            </p:txBody>
          </p:sp>
        </p:grpSp>
        <p:sp>
          <p:nvSpPr>
            <p:cNvPr id="27" name="TextBox 11"/>
            <p:cNvSpPr txBox="1"/>
            <p:nvPr/>
          </p:nvSpPr>
          <p:spPr>
            <a:xfrm>
              <a:off x="15013859" y="8286353"/>
              <a:ext cx="89080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747281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494562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5241844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989125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8736406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0483687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2230969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3978250" algn="l" defTabSz="3494562" rtl="0" eaLnBrk="1" latinLnBrk="0" hangingPunct="1">
                <a:defRPr sz="6879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th-TH" sz="5400" b="1" dirty="0"/>
                <a:t>หน่วยงาน</a:t>
              </a:r>
              <a:endParaRPr lang="en-US" sz="5400" b="1" dirty="0"/>
            </a:p>
          </p:txBody>
        </p:sp>
      </p:grpSp>
      <p:pic>
        <p:nvPicPr>
          <p:cNvPr id="5" name="Picture 4" descr="A close-up of a stamp">
            <a:extLst>
              <a:ext uri="{FF2B5EF4-FFF2-40B4-BE49-F238E27FC236}">
                <a16:creationId xmlns:a16="http://schemas.microsoft.com/office/drawing/2014/main" id="{73D30F96-BFDE-18DF-225C-234266E9EE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86" y="-30545"/>
            <a:ext cx="21597938" cy="5759856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0" y="9172619"/>
            <a:ext cx="12494600" cy="34237130"/>
            <a:chOff x="-5186" y="9326622"/>
            <a:chExt cx="12494600" cy="34237130"/>
          </a:xfrm>
        </p:grpSpPr>
        <p:grpSp>
          <p:nvGrpSpPr>
            <p:cNvPr id="8" name="Group 7"/>
            <p:cNvGrpSpPr/>
            <p:nvPr/>
          </p:nvGrpSpPr>
          <p:grpSpPr>
            <a:xfrm>
              <a:off x="-793" y="9326622"/>
              <a:ext cx="12490207" cy="1771650"/>
              <a:chOff x="0" y="15522367"/>
              <a:chExt cx="12490207" cy="177165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0" y="15522367"/>
                <a:ext cx="12490207" cy="1771650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25" name="TextBox 9"/>
              <p:cNvSpPr txBox="1"/>
              <p:nvPr/>
            </p:nvSpPr>
            <p:spPr>
              <a:xfrm>
                <a:off x="715616" y="15882730"/>
                <a:ext cx="11774591" cy="1192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b="1" dirty="0"/>
                  <a:t>1.ความเป็นมาและความสำคัญของปัญหา</a:t>
                </a:r>
                <a:endParaRPr lang="en-US" b="1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-794" y="15139278"/>
              <a:ext cx="11966713" cy="1771650"/>
              <a:chOff x="0" y="15522367"/>
              <a:chExt cx="11966713" cy="177165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0" y="15522367"/>
                <a:ext cx="8365861" cy="1771650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dirty="0"/>
              </a:p>
            </p:txBody>
          </p:sp>
          <p:sp>
            <p:nvSpPr>
              <p:cNvPr id="23" name="TextBox 14"/>
              <p:cNvSpPr txBox="1"/>
              <p:nvPr/>
            </p:nvSpPr>
            <p:spPr>
              <a:xfrm>
                <a:off x="715617" y="15882730"/>
                <a:ext cx="11251096" cy="1192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b="1" dirty="0"/>
                  <a:t>2.วัตถุประสงค์และตัวชี้วัด</a:t>
                </a:r>
                <a:endParaRPr lang="en-US" b="1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-794" y="29627411"/>
              <a:ext cx="11966713" cy="1771650"/>
              <a:chOff x="0" y="15522367"/>
              <a:chExt cx="11966713" cy="177165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0" y="15522367"/>
                <a:ext cx="7924800" cy="1771650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21" name="TextBox 17"/>
              <p:cNvSpPr txBox="1"/>
              <p:nvPr/>
            </p:nvSpPr>
            <p:spPr>
              <a:xfrm>
                <a:off x="715617" y="15882730"/>
                <a:ext cx="11251096" cy="1192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b="1" dirty="0"/>
                  <a:t>4.ผลลัพธ์การดำเนินงาน</a:t>
                </a:r>
                <a:endParaRPr lang="en-US" b="1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0" y="21104334"/>
              <a:ext cx="11966713" cy="1771650"/>
              <a:chOff x="0" y="15522367"/>
              <a:chExt cx="11966713" cy="177165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15522367"/>
                <a:ext cx="7924800" cy="1771650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9" name="TextBox 20"/>
              <p:cNvSpPr txBox="1"/>
              <p:nvPr/>
            </p:nvSpPr>
            <p:spPr>
              <a:xfrm>
                <a:off x="715617" y="15882730"/>
                <a:ext cx="11251096" cy="1192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b="1" dirty="0"/>
                  <a:t>3.ขั้นตอนการดำเนินงาน</a:t>
                </a:r>
                <a:endParaRPr lang="en-US" b="1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-5186" y="41792102"/>
              <a:ext cx="11869859" cy="1771650"/>
              <a:chOff x="-1" y="15522367"/>
              <a:chExt cx="11869859" cy="177165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-1" y="15522367"/>
                <a:ext cx="11554691" cy="1771650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7" name="TextBox 23"/>
              <p:cNvSpPr txBox="1"/>
              <p:nvPr/>
            </p:nvSpPr>
            <p:spPr>
              <a:xfrm>
                <a:off x="618762" y="15861111"/>
                <a:ext cx="11251096" cy="1192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b="1" dirty="0"/>
                  <a:t>6.แนวทางการแก้ไขปัญหา/การขยายผล</a:t>
                </a:r>
                <a:endParaRPr lang="en-US" b="1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0" y="35800430"/>
              <a:ext cx="11869859" cy="1771650"/>
              <a:chOff x="-1" y="15522367"/>
              <a:chExt cx="11869859" cy="177165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-1" y="15522367"/>
                <a:ext cx="11554691" cy="1771650"/>
              </a:xfrm>
              <a:prstGeom prst="rect">
                <a:avLst/>
              </a:prstGeom>
              <a:solidFill>
                <a:srgbClr val="25C5D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15" name="TextBox 26"/>
              <p:cNvSpPr txBox="1"/>
              <p:nvPr/>
            </p:nvSpPr>
            <p:spPr>
              <a:xfrm>
                <a:off x="618762" y="15861111"/>
                <a:ext cx="11251096" cy="1192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747281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494562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241844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6989125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8736406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0483687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2230969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3978250" algn="l" defTabSz="3494562" rtl="0" eaLnBrk="1" latinLnBrk="0" hangingPunct="1">
                  <a:defRPr sz="687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th-TH" b="1" dirty="0"/>
                  <a:t>5.ปัญหาและอุปสรรคในการดำเนินงาน</a:t>
                </a:r>
                <a:endParaRPr lang="en-US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860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38</Words>
  <Application>Microsoft Office PowerPoint</Application>
  <PresentationFormat>กำหนดเอง</PresentationFormat>
  <Paragraphs>8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</dc:creator>
  <cp:lastModifiedBy>ASUS65_087-PCMC</cp:lastModifiedBy>
  <cp:revision>6</cp:revision>
  <dcterms:created xsi:type="dcterms:W3CDTF">2023-05-24T04:41:53Z</dcterms:created>
  <dcterms:modified xsi:type="dcterms:W3CDTF">2025-06-10T01:09:21Z</dcterms:modified>
</cp:coreProperties>
</file>