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8" r:id="rId3"/>
    <p:sldId id="259" r:id="rId4"/>
  </p:sldIdLst>
  <p:sldSz cx="12192000" cy="6858000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 showGuides="1">
      <p:cViewPr varScale="1">
        <p:scale>
          <a:sx n="101" d="100"/>
          <a:sy n="101" d="100"/>
        </p:scale>
        <p:origin x="24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1E1EDF-67EC-4362-BA7B-BF13DB01A10C}" type="datetimeFigureOut">
              <a:rPr lang="th-TH" smtClean="0"/>
              <a:t>02/07/69</a:t>
            </a:fld>
            <a:endParaRPr lang="th-T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ED9E80-1A5B-4486-B9D0-8EC2C2054B4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349653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11AE0B-D044-452B-493A-7604668823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40D0A42-C3DB-3638-3618-C10249B47A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708305-23E8-3257-D792-05F7DF1AA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22DD7-AAEA-4598-9C01-CBF0A7BC57DC}" type="datetimeFigureOut">
              <a:rPr lang="th-TH" smtClean="0"/>
              <a:t>02/07/69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845166-86AD-B781-FA3C-DC9A3A6F8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537226-180B-2E01-AE02-EC4F5DE83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A20BB-8EE3-4CC7-B941-6507A601AC5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911036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FFD3B4-1C8D-03E0-BE81-A72693A82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7D9107-9EE6-7DAB-DC28-B9BD36EC59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96F82B-02FF-8021-5FD3-8146750191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22DD7-AAEA-4598-9C01-CBF0A7BC57DC}" type="datetimeFigureOut">
              <a:rPr lang="th-TH" smtClean="0"/>
              <a:t>02/07/69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263749-427F-70E0-0608-EF5A218EC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59B8C5-0F13-36E0-5889-5C14EFC39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A20BB-8EE3-4CC7-B941-6507A601AC5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151304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C31DA25-0C61-F488-EA72-7FD6C20C61B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0EE5A1-4F88-7935-DDA3-9AD514816B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402785-0905-9C24-6724-3B685ADA27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22DD7-AAEA-4598-9C01-CBF0A7BC57DC}" type="datetimeFigureOut">
              <a:rPr lang="th-TH" smtClean="0"/>
              <a:t>02/07/69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8B633E-B5A8-E05F-ECF9-6531D2AC7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AB5DB9-4BFF-608D-1627-EF434C39F7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A20BB-8EE3-4CC7-B941-6507A601AC5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851015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A4726B-29AC-BB98-6F29-FD483837F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E6AECA-134D-3FC4-4F27-B988776E3D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09C697-9970-3D52-B4F5-A9DB1771A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22DD7-AAEA-4598-9C01-CBF0A7BC57DC}" type="datetimeFigureOut">
              <a:rPr lang="th-TH" smtClean="0"/>
              <a:t>02/07/69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91854C-FC28-0DA5-98E5-506674D68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94FAF0-4D38-483B-A4E5-293BA9ACCE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A20BB-8EE3-4CC7-B941-6507A601AC5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84877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1344BF-F6FE-77F0-F887-CC4E1F773D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CAEF2C-295B-93DA-2B50-60AF90C9DD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127CB3-6594-5AE1-657F-3B046FDAC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22DD7-AAEA-4598-9C01-CBF0A7BC57DC}" type="datetimeFigureOut">
              <a:rPr lang="th-TH" smtClean="0"/>
              <a:t>02/07/69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A86D08-5DBB-6867-86C4-8D7386AEEA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70443E-0078-BD2E-D655-DD1D41589A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A20BB-8EE3-4CC7-B941-6507A601AC5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08509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2511EC-CAF2-04CD-9AED-B79D0D422C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5D9D71-E26C-93B8-638B-9DC52BD9CF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787CE3-7A9F-C1FA-2DF0-139FB2054E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6FCC46-CB0C-01E9-5167-40F143FB31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22DD7-AAEA-4598-9C01-CBF0A7BC57DC}" type="datetimeFigureOut">
              <a:rPr lang="th-TH" smtClean="0"/>
              <a:t>02/07/69</a:t>
            </a:fld>
            <a:endParaRPr lang="th-T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2E07FA-9B6F-D5D8-6ED1-0B6B66BC4C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C8D5A8-D43A-70D2-57E2-37E44ABCDE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A20BB-8EE3-4CC7-B941-6507A601AC5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38917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ADCEA0-916F-31FB-304D-8E2A0A3C12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8BFF8D-F9B4-3B0A-A5FD-C76753B4E2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5DBAAA-E784-8E59-4744-2841EC335B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A1B6D6B-6915-5754-19A8-1FC2CBEDD6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00AE4BE-02C2-3A6C-C6E3-3A6947D206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E76B6B6-B4E9-7940-DFBE-9D48D4BD0E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22DD7-AAEA-4598-9C01-CBF0A7BC57DC}" type="datetimeFigureOut">
              <a:rPr lang="th-TH" smtClean="0"/>
              <a:t>02/07/69</a:t>
            </a:fld>
            <a:endParaRPr lang="th-TH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1259D21-09E1-691F-41E3-48F29F1A6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1505420-6C3A-602D-D13E-3CCB468E40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A20BB-8EE3-4CC7-B941-6507A601AC5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720041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3EB665-73AB-9B79-EBCC-0F2F844A8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91389FE-9161-CAA8-D779-B49B046904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22DD7-AAEA-4598-9C01-CBF0A7BC57DC}" type="datetimeFigureOut">
              <a:rPr lang="th-TH" smtClean="0"/>
              <a:t>02/07/69</a:t>
            </a:fld>
            <a:endParaRPr lang="th-T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D6835B-D2A3-7E11-D631-DD67C60F6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120386-5736-BD72-56DE-85CC6527B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A20BB-8EE3-4CC7-B941-6507A601AC5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233161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FA131C8-9A04-1252-4666-FCC17FEE6E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22DD7-AAEA-4598-9C01-CBF0A7BC57DC}" type="datetimeFigureOut">
              <a:rPr lang="th-TH" smtClean="0"/>
              <a:t>02/07/69</a:t>
            </a:fld>
            <a:endParaRPr lang="th-TH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71DF67C-82BC-A103-FEC2-9248BCCF96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922D46-2528-DAD0-CFD5-58D994DAC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A20BB-8EE3-4CC7-B941-6507A601AC5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245265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48A797-A437-2B97-2F5B-0CDA08636B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12F4FC-DB37-42BB-6D6D-E9580A19B5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481376-F593-1C02-B1E0-7FD35EBE0B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BCA3E0-382D-5272-A15C-6DFC959D06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22DD7-AAEA-4598-9C01-CBF0A7BC57DC}" type="datetimeFigureOut">
              <a:rPr lang="th-TH" smtClean="0"/>
              <a:t>02/07/69</a:t>
            </a:fld>
            <a:endParaRPr lang="th-T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70F223-9DAF-468B-69DE-78D01F3F2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092B44-9689-A745-E24E-5D4D31195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A20BB-8EE3-4CC7-B941-6507A601AC5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92472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EF91E4-FCA3-0D3C-A208-FA4E9DD8D9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8E31A8B-1C51-1443-C42C-1B66CA81BEC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CD1A05-EB7D-8FC5-A51A-411A8D96B6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41EC4D-BE72-C334-5B50-3EE715D87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22DD7-AAEA-4598-9C01-CBF0A7BC57DC}" type="datetimeFigureOut">
              <a:rPr lang="th-TH" smtClean="0"/>
              <a:t>02/07/69</a:t>
            </a:fld>
            <a:endParaRPr lang="th-T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C6FA0D-5709-0342-C992-AF1A1FCEB6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B95340-EF01-3002-2882-9A10928629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A20BB-8EE3-4CC7-B941-6507A601AC5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967163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911DE8A-F8D6-B665-9934-8D18DC3940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EF61CB-F509-4D6A-85CA-7CDC2131B0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524D93-2596-65C6-B04F-E10A53E4EF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4722DD7-AAEA-4598-9C01-CBF0A7BC57DC}" type="datetimeFigureOut">
              <a:rPr lang="th-TH" smtClean="0"/>
              <a:t>02/07/69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2B17F3-9B87-5E77-CFB3-4C07BB4F04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9DA802-C431-FE13-794D-5AD6CD9A7B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11A20BB-8EE3-4CC7-B941-6507A601AC5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811572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7A300A-8CDC-94B2-881D-E8A0CE64A7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805112"/>
            <a:ext cx="9144000" cy="1247775"/>
          </a:xfrm>
        </p:spPr>
        <p:txBody>
          <a:bodyPr/>
          <a:lstStyle/>
          <a:p>
            <a:r>
              <a:rPr lang="th-TH" dirty="0"/>
              <a:t>ชื่อเรื่อง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C7B08C-7DA3-305D-3BF1-8037186F26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562474"/>
            <a:ext cx="9144000" cy="695325"/>
          </a:xfrm>
        </p:spPr>
        <p:txBody>
          <a:bodyPr/>
          <a:lstStyle/>
          <a:p>
            <a:r>
              <a:rPr lang="th-TH" dirty="0"/>
              <a:t>หน่วยงาน</a:t>
            </a:r>
          </a:p>
        </p:txBody>
      </p:sp>
      <p:pic>
        <p:nvPicPr>
          <p:cNvPr id="5" name="Picture 4" descr="A grey and black sign with white text&#10;&#10;AI-generated content may be incorrect.">
            <a:extLst>
              <a:ext uri="{FF2B5EF4-FFF2-40B4-BE49-F238E27FC236}">
                <a16:creationId xmlns:a16="http://schemas.microsoft.com/office/drawing/2014/main" id="{F139ACA1-B137-69E2-9059-82D66EE43A2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4894" y="6337955"/>
            <a:ext cx="680178" cy="338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46119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B1F0F2A-70AC-5469-D4F6-00E4D2FCED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750" y="239712"/>
            <a:ext cx="5524500" cy="882650"/>
          </a:xfrm>
        </p:spPr>
        <p:txBody>
          <a:bodyPr/>
          <a:lstStyle/>
          <a:p>
            <a:r>
              <a:rPr lang="th-TH" dirty="0"/>
              <a:t>หัวข้อ</a:t>
            </a:r>
          </a:p>
        </p:txBody>
      </p:sp>
      <p:pic>
        <p:nvPicPr>
          <p:cNvPr id="10" name="Content Placeholder 9" descr="A black screen with white text&#10;&#10;AI-generated content may be incorrect.">
            <a:extLst>
              <a:ext uri="{FF2B5EF4-FFF2-40B4-BE49-F238E27FC236}">
                <a16:creationId xmlns:a16="http://schemas.microsoft.com/office/drawing/2014/main" id="{17C0238C-4BBC-EEBB-DB34-2455F280DDB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8857" y="193160"/>
            <a:ext cx="1447842" cy="515969"/>
          </a:xfrm>
        </p:spPr>
      </p:pic>
      <p:pic>
        <p:nvPicPr>
          <p:cNvPr id="12" name="Picture 11" descr="A grey and black sign with white text&#10;&#10;AI-generated content may be incorrect.">
            <a:extLst>
              <a:ext uri="{FF2B5EF4-FFF2-40B4-BE49-F238E27FC236}">
                <a16:creationId xmlns:a16="http://schemas.microsoft.com/office/drawing/2014/main" id="{02E75620-5CA7-3670-AE2F-E73D9A05A9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2412" y="6072852"/>
            <a:ext cx="836577" cy="416446"/>
          </a:xfrm>
          <a:prstGeom prst="rect">
            <a:avLst/>
          </a:prstGeom>
        </p:spPr>
      </p:pic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FCCA965F-E07A-CD4E-BA6B-7BCB5ACE7632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20004861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ADBC4F-58BF-CEE0-1FCC-61CFAA0640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8FB4EB5F-BA66-4FAC-C2A6-34BE120EF9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750" y="239712"/>
            <a:ext cx="5524500" cy="882650"/>
          </a:xfrm>
        </p:spPr>
        <p:txBody>
          <a:bodyPr/>
          <a:lstStyle/>
          <a:p>
            <a:r>
              <a:rPr lang="th-TH" dirty="0"/>
              <a:t>หัวข้อ</a:t>
            </a:r>
          </a:p>
        </p:txBody>
      </p:sp>
      <p:pic>
        <p:nvPicPr>
          <p:cNvPr id="10" name="Content Placeholder 9" descr="A black screen with white text&#10;&#10;AI-generated content may be incorrect.">
            <a:extLst>
              <a:ext uri="{FF2B5EF4-FFF2-40B4-BE49-F238E27FC236}">
                <a16:creationId xmlns:a16="http://schemas.microsoft.com/office/drawing/2014/main" id="{7BE1AA4D-A562-1BB5-0DC2-77334A0055C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8857" y="193160"/>
            <a:ext cx="1447842" cy="515969"/>
          </a:xfrm>
        </p:spPr>
      </p:pic>
      <p:pic>
        <p:nvPicPr>
          <p:cNvPr id="12" name="Picture 11" descr="A grey and black sign with white text&#10;&#10;AI-generated content may be incorrect.">
            <a:extLst>
              <a:ext uri="{FF2B5EF4-FFF2-40B4-BE49-F238E27FC236}">
                <a16:creationId xmlns:a16="http://schemas.microsoft.com/office/drawing/2014/main" id="{D98A83F3-BAC3-02A9-2CE6-11CE89677C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2412" y="6072852"/>
            <a:ext cx="836577" cy="416446"/>
          </a:xfrm>
          <a:prstGeom prst="rect">
            <a:avLst/>
          </a:prstGeom>
        </p:spPr>
      </p:pic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3833492F-E76D-09B9-4899-18A433DB6D7E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33407386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5</Words>
  <Application>Microsoft Office PowerPoint</Application>
  <PresentationFormat>Widescreen</PresentationFormat>
  <Paragraphs>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ชื่อเรื่อง</vt:lpstr>
      <vt:lpstr>หัวข้อ</vt:lpstr>
      <vt:lpstr>หัวข้อ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wipada.sin@outlook.com</dc:creator>
  <cp:lastModifiedBy>wipada.sin@outlook.com</cp:lastModifiedBy>
  <cp:revision>4</cp:revision>
  <dcterms:created xsi:type="dcterms:W3CDTF">2026-06-29T08:16:37Z</dcterms:created>
  <dcterms:modified xsi:type="dcterms:W3CDTF">2026-07-02T04:10:40Z</dcterms:modified>
</cp:coreProperties>
</file>