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21597938" cy="51206400"/>
  <p:notesSz cx="6858000" cy="9144000"/>
  <p:defaultTextStyle>
    <a:defPPr>
      <a:defRPr lang="en-US"/>
    </a:defPPr>
    <a:lvl1pPr marL="0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1pPr>
    <a:lvl2pPr marL="1747281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2pPr>
    <a:lvl3pPr marL="3494562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3pPr>
    <a:lvl4pPr marL="5241844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4pPr>
    <a:lvl5pPr marL="6989125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5pPr>
    <a:lvl6pPr marL="8736406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6pPr>
    <a:lvl7pPr marL="10483687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7pPr>
    <a:lvl8pPr marL="12230969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8pPr>
    <a:lvl9pPr marL="13978250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8" userDrawn="1">
          <p15:clr>
            <a:srgbClr val="A4A3A4"/>
          </p15:clr>
        </p15:guide>
        <p15:guide id="2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2B5"/>
    <a:srgbClr val="FBD288"/>
    <a:srgbClr val="FFD6A9"/>
    <a:srgbClr val="FFD579"/>
    <a:srgbClr val="D7A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60"/>
  </p:normalViewPr>
  <p:slideViewPr>
    <p:cSldViewPr snapToGrid="0" showGuides="1">
      <p:cViewPr>
        <p:scale>
          <a:sx n="59" d="100"/>
          <a:sy n="59" d="100"/>
        </p:scale>
        <p:origin x="2904" y="144"/>
      </p:cViewPr>
      <p:guideLst>
        <p:guide orient="horz" pos="16128"/>
        <p:guide pos="68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846" y="8380311"/>
            <a:ext cx="18358247" cy="17827413"/>
          </a:xfrm>
        </p:spPr>
        <p:txBody>
          <a:bodyPr anchor="b"/>
          <a:lstStyle>
            <a:lvl1pPr algn="ctr">
              <a:defRPr sz="141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42" y="26895217"/>
            <a:ext cx="16198454" cy="12363023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06" indent="0" algn="ctr">
              <a:buNone/>
              <a:defRPr sz="4724"/>
            </a:lvl2pPr>
            <a:lvl3pPr marL="2159813" indent="0" algn="ctr">
              <a:buNone/>
              <a:defRPr sz="4252"/>
            </a:lvl3pPr>
            <a:lvl4pPr marL="3239719" indent="0" algn="ctr">
              <a:buNone/>
              <a:defRPr sz="3779"/>
            </a:lvl4pPr>
            <a:lvl5pPr marL="4319626" indent="0" algn="ctr">
              <a:buNone/>
              <a:defRPr sz="3779"/>
            </a:lvl5pPr>
            <a:lvl6pPr marL="5399532" indent="0" algn="ctr">
              <a:buNone/>
              <a:defRPr sz="3779"/>
            </a:lvl6pPr>
            <a:lvl7pPr marL="6479438" indent="0" algn="ctr">
              <a:buNone/>
              <a:defRPr sz="3779"/>
            </a:lvl7pPr>
            <a:lvl8pPr marL="7559345" indent="0" algn="ctr">
              <a:buNone/>
              <a:defRPr sz="3779"/>
            </a:lvl8pPr>
            <a:lvl9pPr marL="8639251" indent="0" algn="ctr">
              <a:buNone/>
              <a:defRPr sz="377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5A40-010C-4F8E-B115-CCB04F92D1C3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1DF4-2968-4A09-A783-9DFC3A7C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7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5A40-010C-4F8E-B115-CCB04F92D1C3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1DF4-2968-4A09-A783-9DFC3A7C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4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6026" y="2726267"/>
            <a:ext cx="4657055" cy="433950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859" y="2726267"/>
            <a:ext cx="13701192" cy="433950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5A40-010C-4F8E-B115-CCB04F92D1C3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1DF4-2968-4A09-A783-9DFC3A7C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80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5A40-010C-4F8E-B115-CCB04F92D1C3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1DF4-2968-4A09-A783-9DFC3A7C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1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610" y="12766055"/>
            <a:ext cx="18628222" cy="21300436"/>
          </a:xfrm>
        </p:spPr>
        <p:txBody>
          <a:bodyPr anchor="b"/>
          <a:lstStyle>
            <a:lvl1pPr>
              <a:defRPr sz="141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610" y="34268002"/>
            <a:ext cx="18628222" cy="11201396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06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81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719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4pPr>
            <a:lvl5pPr marL="4319626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5pPr>
            <a:lvl6pPr marL="5399532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6pPr>
            <a:lvl7pPr marL="6479438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7pPr>
            <a:lvl8pPr marL="7559345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8pPr>
            <a:lvl9pPr marL="8639251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5A40-010C-4F8E-B115-CCB04F92D1C3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1DF4-2968-4A09-A783-9DFC3A7C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1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858" y="13631334"/>
            <a:ext cx="9179124" cy="324899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3956" y="13631334"/>
            <a:ext cx="9179124" cy="324899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5A40-010C-4F8E-B115-CCB04F92D1C3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1DF4-2968-4A09-A783-9DFC3A7C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52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671" y="2726278"/>
            <a:ext cx="18628222" cy="9897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674" y="12552684"/>
            <a:ext cx="9136939" cy="6151876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06" indent="0">
              <a:buNone/>
              <a:defRPr sz="4724" b="1"/>
            </a:lvl2pPr>
            <a:lvl3pPr marL="2159813" indent="0">
              <a:buNone/>
              <a:defRPr sz="4252" b="1"/>
            </a:lvl3pPr>
            <a:lvl4pPr marL="3239719" indent="0">
              <a:buNone/>
              <a:defRPr sz="3779" b="1"/>
            </a:lvl4pPr>
            <a:lvl5pPr marL="4319626" indent="0">
              <a:buNone/>
              <a:defRPr sz="3779" b="1"/>
            </a:lvl5pPr>
            <a:lvl6pPr marL="5399532" indent="0">
              <a:buNone/>
              <a:defRPr sz="3779" b="1"/>
            </a:lvl6pPr>
            <a:lvl7pPr marL="6479438" indent="0">
              <a:buNone/>
              <a:defRPr sz="3779" b="1"/>
            </a:lvl7pPr>
            <a:lvl8pPr marL="7559345" indent="0">
              <a:buNone/>
              <a:defRPr sz="3779" b="1"/>
            </a:lvl8pPr>
            <a:lvl9pPr marL="8639251" indent="0">
              <a:buNone/>
              <a:defRPr sz="377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674" y="18704560"/>
            <a:ext cx="9136939" cy="275115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3957" y="12552684"/>
            <a:ext cx="9181937" cy="6151876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06" indent="0">
              <a:buNone/>
              <a:defRPr sz="4724" b="1"/>
            </a:lvl2pPr>
            <a:lvl3pPr marL="2159813" indent="0">
              <a:buNone/>
              <a:defRPr sz="4252" b="1"/>
            </a:lvl3pPr>
            <a:lvl4pPr marL="3239719" indent="0">
              <a:buNone/>
              <a:defRPr sz="3779" b="1"/>
            </a:lvl4pPr>
            <a:lvl5pPr marL="4319626" indent="0">
              <a:buNone/>
              <a:defRPr sz="3779" b="1"/>
            </a:lvl5pPr>
            <a:lvl6pPr marL="5399532" indent="0">
              <a:buNone/>
              <a:defRPr sz="3779" b="1"/>
            </a:lvl6pPr>
            <a:lvl7pPr marL="6479438" indent="0">
              <a:buNone/>
              <a:defRPr sz="3779" b="1"/>
            </a:lvl7pPr>
            <a:lvl8pPr marL="7559345" indent="0">
              <a:buNone/>
              <a:defRPr sz="3779" b="1"/>
            </a:lvl8pPr>
            <a:lvl9pPr marL="8639251" indent="0">
              <a:buNone/>
              <a:defRPr sz="377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3957" y="18704560"/>
            <a:ext cx="9181937" cy="275115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5A40-010C-4F8E-B115-CCB04F92D1C3}" type="datetimeFigureOut">
              <a:rPr lang="en-US" smtClean="0"/>
              <a:t>6/13/24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1DF4-2968-4A09-A783-9DFC3A7C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8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5A40-010C-4F8E-B115-CCB04F92D1C3}" type="datetimeFigureOut">
              <a:rPr lang="en-US" smtClean="0"/>
              <a:t>6/13/24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1DF4-2968-4A09-A783-9DFC3A7C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20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5A40-010C-4F8E-B115-CCB04F92D1C3}" type="datetimeFigureOut">
              <a:rPr lang="en-US" smtClean="0"/>
              <a:t>6/13/24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1DF4-2968-4A09-A783-9DFC3A7C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3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671" y="3413760"/>
            <a:ext cx="6965897" cy="11948160"/>
          </a:xfrm>
        </p:spPr>
        <p:txBody>
          <a:bodyPr anchor="b"/>
          <a:lstStyle>
            <a:lvl1pPr>
              <a:defRPr sz="75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1937" y="7372785"/>
            <a:ext cx="10933956" cy="36389733"/>
          </a:xfrm>
        </p:spPr>
        <p:txBody>
          <a:bodyPr/>
          <a:lstStyle>
            <a:lvl1pPr>
              <a:defRPr sz="7558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671" y="15361920"/>
            <a:ext cx="6965897" cy="28459857"/>
          </a:xfrm>
        </p:spPr>
        <p:txBody>
          <a:bodyPr/>
          <a:lstStyle>
            <a:lvl1pPr marL="0" indent="0">
              <a:buNone/>
              <a:defRPr sz="3779"/>
            </a:lvl1pPr>
            <a:lvl2pPr marL="1079906" indent="0">
              <a:buNone/>
              <a:defRPr sz="3307"/>
            </a:lvl2pPr>
            <a:lvl3pPr marL="2159813" indent="0">
              <a:buNone/>
              <a:defRPr sz="2834"/>
            </a:lvl3pPr>
            <a:lvl4pPr marL="3239719" indent="0">
              <a:buNone/>
              <a:defRPr sz="2362"/>
            </a:lvl4pPr>
            <a:lvl5pPr marL="4319626" indent="0">
              <a:buNone/>
              <a:defRPr sz="2362"/>
            </a:lvl5pPr>
            <a:lvl6pPr marL="5399532" indent="0">
              <a:buNone/>
              <a:defRPr sz="2362"/>
            </a:lvl6pPr>
            <a:lvl7pPr marL="6479438" indent="0">
              <a:buNone/>
              <a:defRPr sz="2362"/>
            </a:lvl7pPr>
            <a:lvl8pPr marL="7559345" indent="0">
              <a:buNone/>
              <a:defRPr sz="2362"/>
            </a:lvl8pPr>
            <a:lvl9pPr marL="8639251" indent="0">
              <a:buNone/>
              <a:defRPr sz="23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5A40-010C-4F8E-B115-CCB04F92D1C3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1DF4-2968-4A09-A783-9DFC3A7C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68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671" y="3413760"/>
            <a:ext cx="6965897" cy="11948160"/>
          </a:xfrm>
        </p:spPr>
        <p:txBody>
          <a:bodyPr anchor="b"/>
          <a:lstStyle>
            <a:lvl1pPr>
              <a:defRPr sz="75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1937" y="7372785"/>
            <a:ext cx="10933956" cy="36389733"/>
          </a:xfrm>
        </p:spPr>
        <p:txBody>
          <a:bodyPr anchor="t"/>
          <a:lstStyle>
            <a:lvl1pPr marL="0" indent="0">
              <a:buNone/>
              <a:defRPr sz="7558"/>
            </a:lvl1pPr>
            <a:lvl2pPr marL="1079906" indent="0">
              <a:buNone/>
              <a:defRPr sz="6614"/>
            </a:lvl2pPr>
            <a:lvl3pPr marL="2159813" indent="0">
              <a:buNone/>
              <a:defRPr sz="5669"/>
            </a:lvl3pPr>
            <a:lvl4pPr marL="3239719" indent="0">
              <a:buNone/>
              <a:defRPr sz="4724"/>
            </a:lvl4pPr>
            <a:lvl5pPr marL="4319626" indent="0">
              <a:buNone/>
              <a:defRPr sz="4724"/>
            </a:lvl5pPr>
            <a:lvl6pPr marL="5399532" indent="0">
              <a:buNone/>
              <a:defRPr sz="4724"/>
            </a:lvl6pPr>
            <a:lvl7pPr marL="6479438" indent="0">
              <a:buNone/>
              <a:defRPr sz="4724"/>
            </a:lvl7pPr>
            <a:lvl8pPr marL="7559345" indent="0">
              <a:buNone/>
              <a:defRPr sz="4724"/>
            </a:lvl8pPr>
            <a:lvl9pPr marL="8639251" indent="0">
              <a:buNone/>
              <a:defRPr sz="472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671" y="15361920"/>
            <a:ext cx="6965897" cy="28459857"/>
          </a:xfrm>
        </p:spPr>
        <p:txBody>
          <a:bodyPr/>
          <a:lstStyle>
            <a:lvl1pPr marL="0" indent="0">
              <a:buNone/>
              <a:defRPr sz="3779"/>
            </a:lvl1pPr>
            <a:lvl2pPr marL="1079906" indent="0">
              <a:buNone/>
              <a:defRPr sz="3307"/>
            </a:lvl2pPr>
            <a:lvl3pPr marL="2159813" indent="0">
              <a:buNone/>
              <a:defRPr sz="2834"/>
            </a:lvl3pPr>
            <a:lvl4pPr marL="3239719" indent="0">
              <a:buNone/>
              <a:defRPr sz="2362"/>
            </a:lvl4pPr>
            <a:lvl5pPr marL="4319626" indent="0">
              <a:buNone/>
              <a:defRPr sz="2362"/>
            </a:lvl5pPr>
            <a:lvl6pPr marL="5399532" indent="0">
              <a:buNone/>
              <a:defRPr sz="2362"/>
            </a:lvl6pPr>
            <a:lvl7pPr marL="6479438" indent="0">
              <a:buNone/>
              <a:defRPr sz="2362"/>
            </a:lvl7pPr>
            <a:lvl8pPr marL="7559345" indent="0">
              <a:buNone/>
              <a:defRPr sz="2362"/>
            </a:lvl8pPr>
            <a:lvl9pPr marL="8639251" indent="0">
              <a:buNone/>
              <a:defRPr sz="23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5A40-010C-4F8E-B115-CCB04F92D1C3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1DF4-2968-4A09-A783-9DFC3A7C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68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858" y="2726278"/>
            <a:ext cx="18628222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858" y="13631334"/>
            <a:ext cx="18628222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858" y="47460758"/>
            <a:ext cx="4859536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85A40-010C-4F8E-B115-CCB04F92D1C3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317" y="47460758"/>
            <a:ext cx="7289304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3544" y="47460758"/>
            <a:ext cx="4859536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31DF4-2968-4A09-A783-9DFC3A7C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813" rtl="0" eaLnBrk="1" latinLnBrk="0" hangingPunct="1">
        <a:lnSpc>
          <a:spcPct val="90000"/>
        </a:lnSpc>
        <a:spcBef>
          <a:spcPct val="0"/>
        </a:spcBef>
        <a:buNone/>
        <a:defRPr sz="103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53" indent="-539953" algn="l" defTabSz="215981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860" indent="-539953" algn="l" defTabSz="2159813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766" indent="-539953" algn="l" defTabSz="2159813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672" indent="-539953" algn="l" defTabSz="2159813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579" indent="-539953" algn="l" defTabSz="2159813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485" indent="-539953" algn="l" defTabSz="2159813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392" indent="-539953" algn="l" defTabSz="2159813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298" indent="-539953" algn="l" defTabSz="2159813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204" indent="-539953" algn="l" defTabSz="2159813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06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813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719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626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532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438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345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251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10110" y="5938224"/>
            <a:ext cx="3379305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9600" b="1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ชื่อเรื่อง</a:t>
            </a:r>
            <a:endParaRPr lang="en-US" sz="9600" b="1" dirty="0">
              <a:solidFill>
                <a:schemeClr val="bg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4" name="รูปภาพ 3" descr="รูปภาพประกอบด้วย ข้อความ, ตัวอักษร, ภาพหน้าจอ, สัญลักษณ์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350BFA65-5DCF-0144-4866-DD759C63F7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1904" y="50114331"/>
            <a:ext cx="2159000" cy="1066800"/>
          </a:xfrm>
          <a:prstGeom prst="rect">
            <a:avLst/>
          </a:prstGeom>
        </p:spPr>
      </p:pic>
      <p:sp>
        <p:nvSpPr>
          <p:cNvPr id="3" name="ชื่อเรื่อง 2">
            <a:extLst>
              <a:ext uri="{FF2B5EF4-FFF2-40B4-BE49-F238E27FC236}">
                <a16:creationId xmlns:a16="http://schemas.microsoft.com/office/drawing/2014/main" id="{A6B244EE-0661-81F4-15C9-7C295DD2F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277" y="4692779"/>
            <a:ext cx="21168627" cy="1843488"/>
          </a:xfrm>
          <a:prstGeom prst="roundRect">
            <a:avLst/>
          </a:prstGeom>
          <a:solidFill>
            <a:srgbClr val="FBD288"/>
          </a:solidFill>
        </p:spPr>
        <p:txBody>
          <a:bodyPr anchor="ctr">
            <a:normAutofit/>
          </a:bodyPr>
          <a:lstStyle/>
          <a:p>
            <a:r>
              <a:rPr lang="th-TH" sz="7200" dirty="0">
                <a:latin typeface="Srinakharinwirot" pitchFamily="2" charset="-34"/>
                <a:cs typeface="Srinakharinwirot" pitchFamily="2" charset="-34"/>
              </a:rPr>
              <a:t>ชื่อเรื่อง</a:t>
            </a:r>
          </a:p>
        </p:txBody>
      </p:sp>
      <p:sp>
        <p:nvSpPr>
          <p:cNvPr id="8" name="ชื่อเรื่องรอง 7">
            <a:extLst>
              <a:ext uri="{FF2B5EF4-FFF2-40B4-BE49-F238E27FC236}">
                <a16:creationId xmlns:a16="http://schemas.microsoft.com/office/drawing/2014/main" id="{F2DA0734-539E-D9F4-C7E1-7D6DB497C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8969" y="6621454"/>
            <a:ext cx="10558279" cy="74034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l"/>
            <a:r>
              <a:rPr lang="th-TH" sz="4000" dirty="0">
                <a:latin typeface="Srinakharinwirot" pitchFamily="2" charset="-34"/>
                <a:cs typeface="Srinakharinwirot" pitchFamily="2" charset="-34"/>
              </a:rPr>
              <a:t>หน่วยงาน</a:t>
            </a:r>
          </a:p>
        </p:txBody>
      </p:sp>
      <p:sp>
        <p:nvSpPr>
          <p:cNvPr id="28" name="TextBox 9">
            <a:extLst>
              <a:ext uri="{FF2B5EF4-FFF2-40B4-BE49-F238E27FC236}">
                <a16:creationId xmlns:a16="http://schemas.microsoft.com/office/drawing/2014/main" id="{8D294733-FD8F-7C47-E308-BFDD4740C0F3}"/>
              </a:ext>
            </a:extLst>
          </p:cNvPr>
          <p:cNvSpPr txBox="1"/>
          <p:nvPr/>
        </p:nvSpPr>
        <p:spPr>
          <a:xfrm>
            <a:off x="242278" y="7500368"/>
            <a:ext cx="9863014" cy="919401"/>
          </a:xfrm>
          <a:prstGeom prst="roundRect">
            <a:avLst/>
          </a:prstGeom>
          <a:solidFill>
            <a:srgbClr val="FCE2B5"/>
          </a:solidFill>
        </p:spPr>
        <p:txBody>
          <a:bodyPr wrap="square" rtlCol="0" anchor="ctr">
            <a:spAutoFit/>
          </a:bodyPr>
          <a:lstStyle/>
          <a:p>
            <a:pPr marL="400050"/>
            <a:r>
              <a:rPr lang="th-TH" sz="4800" dirty="0">
                <a:latin typeface="Srinakharinwirot" pitchFamily="2" charset="-34"/>
                <a:cs typeface="Srinakharinwirot" pitchFamily="2" charset="-34"/>
              </a:rPr>
              <a:t>1. ความเป็นมาและความสำคัญของปัญหา</a:t>
            </a:r>
            <a:endParaRPr lang="en-US" sz="4800" dirty="0">
              <a:latin typeface="Srinakharinwirot" pitchFamily="2" charset="-34"/>
              <a:cs typeface="Srinakharinwirot" pitchFamily="2" charset="-34"/>
            </a:endParaRPr>
          </a:p>
        </p:txBody>
      </p:sp>
      <p:sp>
        <p:nvSpPr>
          <p:cNvPr id="29" name="TextBox 9">
            <a:extLst>
              <a:ext uri="{FF2B5EF4-FFF2-40B4-BE49-F238E27FC236}">
                <a16:creationId xmlns:a16="http://schemas.microsoft.com/office/drawing/2014/main" id="{9554006D-C499-3807-C929-8C0A286DD87A}"/>
              </a:ext>
            </a:extLst>
          </p:cNvPr>
          <p:cNvSpPr txBox="1"/>
          <p:nvPr/>
        </p:nvSpPr>
        <p:spPr>
          <a:xfrm>
            <a:off x="242277" y="13045979"/>
            <a:ext cx="7143261" cy="919401"/>
          </a:xfrm>
          <a:prstGeom prst="roundRect">
            <a:avLst/>
          </a:prstGeom>
          <a:solidFill>
            <a:srgbClr val="FCE2B5"/>
          </a:solidFill>
        </p:spPr>
        <p:txBody>
          <a:bodyPr wrap="square" rtlCol="0" anchor="ctr">
            <a:spAutoFit/>
          </a:bodyPr>
          <a:lstStyle/>
          <a:p>
            <a:pPr marL="400050"/>
            <a:r>
              <a:rPr lang="th-TH" sz="4800" dirty="0">
                <a:latin typeface="Srinakharinwirot" pitchFamily="2" charset="-34"/>
                <a:cs typeface="Srinakharinwirot" pitchFamily="2" charset="-34"/>
              </a:rPr>
              <a:t>2. วัตถุประสงค์และตัวชี้วัด</a:t>
            </a:r>
            <a:endParaRPr lang="en-US" sz="4800" dirty="0">
              <a:latin typeface="Srinakharinwirot" pitchFamily="2" charset="-34"/>
              <a:cs typeface="Srinakharinwirot" pitchFamily="2" charset="-34"/>
            </a:endParaRPr>
          </a:p>
        </p:txBody>
      </p:sp>
      <p:sp>
        <p:nvSpPr>
          <p:cNvPr id="30" name="TextBox 9">
            <a:extLst>
              <a:ext uri="{FF2B5EF4-FFF2-40B4-BE49-F238E27FC236}">
                <a16:creationId xmlns:a16="http://schemas.microsoft.com/office/drawing/2014/main" id="{6448D2BA-B12A-B127-A7C9-5C7AF2B91B18}"/>
              </a:ext>
            </a:extLst>
          </p:cNvPr>
          <p:cNvSpPr txBox="1"/>
          <p:nvPr/>
        </p:nvSpPr>
        <p:spPr>
          <a:xfrm>
            <a:off x="242277" y="18316941"/>
            <a:ext cx="7143261" cy="919401"/>
          </a:xfrm>
          <a:prstGeom prst="roundRect">
            <a:avLst/>
          </a:prstGeom>
          <a:solidFill>
            <a:srgbClr val="FCE2B5"/>
          </a:solidFill>
        </p:spPr>
        <p:txBody>
          <a:bodyPr wrap="square" rtlCol="0" anchor="ctr">
            <a:spAutoFit/>
          </a:bodyPr>
          <a:lstStyle/>
          <a:p>
            <a:pPr marL="400050"/>
            <a:r>
              <a:rPr lang="en-US" sz="4800" dirty="0">
                <a:latin typeface="Srinakharinwirot" pitchFamily="2" charset="-34"/>
                <a:cs typeface="Srinakharinwirot" pitchFamily="2" charset="-34"/>
              </a:rPr>
              <a:t>3</a:t>
            </a:r>
            <a:r>
              <a:rPr lang="th-TH" sz="4800" dirty="0">
                <a:latin typeface="Srinakharinwirot" pitchFamily="2" charset="-34"/>
                <a:cs typeface="Srinakharinwirot" pitchFamily="2" charset="-34"/>
              </a:rPr>
              <a:t>.</a:t>
            </a:r>
            <a:r>
              <a:rPr lang="en-US" sz="4800" dirty="0">
                <a:latin typeface="Srinakharinwirot" pitchFamily="2" charset="-34"/>
                <a:cs typeface="Srinakharinwirot" pitchFamily="2" charset="-34"/>
              </a:rPr>
              <a:t> </a:t>
            </a:r>
            <a:r>
              <a:rPr lang="th-TH" sz="4800" dirty="0">
                <a:latin typeface="Srinakharinwirot" pitchFamily="2" charset="-34"/>
                <a:cs typeface="Srinakharinwirot" pitchFamily="2" charset="-34"/>
              </a:rPr>
              <a:t>ขั้นตอนการดำเนินงาน</a:t>
            </a:r>
            <a:endParaRPr lang="en-US" sz="4800" dirty="0">
              <a:latin typeface="Srinakharinwirot" pitchFamily="2" charset="-34"/>
              <a:cs typeface="Srinakharinwirot" pitchFamily="2" charset="-34"/>
            </a:endParaRPr>
          </a:p>
        </p:txBody>
      </p:sp>
      <p:sp>
        <p:nvSpPr>
          <p:cNvPr id="31" name="TextBox 9">
            <a:extLst>
              <a:ext uri="{FF2B5EF4-FFF2-40B4-BE49-F238E27FC236}">
                <a16:creationId xmlns:a16="http://schemas.microsoft.com/office/drawing/2014/main" id="{1E149016-8CA0-5380-BA17-969EAA08E3E4}"/>
              </a:ext>
            </a:extLst>
          </p:cNvPr>
          <p:cNvSpPr txBox="1"/>
          <p:nvPr/>
        </p:nvSpPr>
        <p:spPr>
          <a:xfrm>
            <a:off x="242277" y="31132656"/>
            <a:ext cx="7143261" cy="919401"/>
          </a:xfrm>
          <a:prstGeom prst="roundRect">
            <a:avLst/>
          </a:prstGeom>
          <a:solidFill>
            <a:srgbClr val="FCE2B5"/>
          </a:solidFill>
        </p:spPr>
        <p:txBody>
          <a:bodyPr wrap="square" rtlCol="0" anchor="ctr">
            <a:spAutoFit/>
          </a:bodyPr>
          <a:lstStyle/>
          <a:p>
            <a:pPr marL="400050"/>
            <a:r>
              <a:rPr lang="en-US" sz="4800" dirty="0">
                <a:latin typeface="Srinakharinwirot" pitchFamily="2" charset="-34"/>
                <a:cs typeface="Srinakharinwirot" pitchFamily="2" charset="-34"/>
              </a:rPr>
              <a:t>4</a:t>
            </a:r>
            <a:r>
              <a:rPr lang="th-TH" sz="4800" dirty="0">
                <a:latin typeface="Srinakharinwirot" pitchFamily="2" charset="-34"/>
                <a:cs typeface="Srinakharinwirot" pitchFamily="2" charset="-34"/>
              </a:rPr>
              <a:t>.</a:t>
            </a:r>
            <a:r>
              <a:rPr lang="en-US" sz="4800" dirty="0">
                <a:latin typeface="Srinakharinwirot" pitchFamily="2" charset="-34"/>
                <a:cs typeface="Srinakharinwirot" pitchFamily="2" charset="-34"/>
              </a:rPr>
              <a:t> </a:t>
            </a:r>
            <a:r>
              <a:rPr lang="th-TH" sz="4800" dirty="0">
                <a:latin typeface="Srinakharinwirot" pitchFamily="2" charset="-34"/>
                <a:cs typeface="Srinakharinwirot" pitchFamily="2" charset="-34"/>
              </a:rPr>
              <a:t>ผลลัพธ์การดำเนินงาน</a:t>
            </a:r>
            <a:endParaRPr lang="en-US" sz="4800" dirty="0">
              <a:latin typeface="Srinakharinwirot" pitchFamily="2" charset="-34"/>
              <a:cs typeface="Srinakharinwirot" pitchFamily="2" charset="-34"/>
            </a:endParaRPr>
          </a:p>
        </p:txBody>
      </p:sp>
      <p:sp>
        <p:nvSpPr>
          <p:cNvPr id="32" name="TextBox 9">
            <a:extLst>
              <a:ext uri="{FF2B5EF4-FFF2-40B4-BE49-F238E27FC236}">
                <a16:creationId xmlns:a16="http://schemas.microsoft.com/office/drawing/2014/main" id="{E1663C07-6AE9-85AB-1869-19955F07288B}"/>
              </a:ext>
            </a:extLst>
          </p:cNvPr>
          <p:cNvSpPr txBox="1"/>
          <p:nvPr/>
        </p:nvSpPr>
        <p:spPr>
          <a:xfrm>
            <a:off x="242278" y="37384276"/>
            <a:ext cx="9863014" cy="919401"/>
          </a:xfrm>
          <a:prstGeom prst="roundRect">
            <a:avLst/>
          </a:prstGeom>
          <a:solidFill>
            <a:srgbClr val="FCE2B5"/>
          </a:solidFill>
        </p:spPr>
        <p:txBody>
          <a:bodyPr wrap="square" rtlCol="0" anchor="ctr">
            <a:spAutoFit/>
          </a:bodyPr>
          <a:lstStyle/>
          <a:p>
            <a:pPr marL="400050"/>
            <a:r>
              <a:rPr lang="en-US" sz="4800" dirty="0">
                <a:latin typeface="Srinakharinwirot" pitchFamily="2" charset="-34"/>
                <a:cs typeface="Srinakharinwirot" pitchFamily="2" charset="-34"/>
              </a:rPr>
              <a:t>5</a:t>
            </a:r>
            <a:r>
              <a:rPr lang="th-TH" sz="4800" dirty="0">
                <a:latin typeface="Srinakharinwirot" pitchFamily="2" charset="-34"/>
                <a:cs typeface="Srinakharinwirot" pitchFamily="2" charset="-34"/>
              </a:rPr>
              <a:t>.</a:t>
            </a:r>
            <a:r>
              <a:rPr lang="en-US" sz="4800" dirty="0">
                <a:latin typeface="Srinakharinwirot" pitchFamily="2" charset="-34"/>
                <a:cs typeface="Srinakharinwirot" pitchFamily="2" charset="-34"/>
              </a:rPr>
              <a:t> </a:t>
            </a:r>
            <a:r>
              <a:rPr lang="th-TH" sz="4800" dirty="0">
                <a:latin typeface="Srinakharinwirot" pitchFamily="2" charset="-34"/>
                <a:cs typeface="Srinakharinwirot" pitchFamily="2" charset="-34"/>
              </a:rPr>
              <a:t>ปัญหาและอุปสรรคในการดำเนินงาน</a:t>
            </a:r>
            <a:endParaRPr lang="en-US" sz="4800" dirty="0">
              <a:latin typeface="Srinakharinwirot" pitchFamily="2" charset="-34"/>
              <a:cs typeface="Srinakharinwirot" pitchFamily="2" charset="-34"/>
            </a:endParaRPr>
          </a:p>
        </p:txBody>
      </p:sp>
      <p:sp>
        <p:nvSpPr>
          <p:cNvPr id="33" name="TextBox 9">
            <a:extLst>
              <a:ext uri="{FF2B5EF4-FFF2-40B4-BE49-F238E27FC236}">
                <a16:creationId xmlns:a16="http://schemas.microsoft.com/office/drawing/2014/main" id="{60E5A1CA-B42C-5584-E76A-0BDB7DBBD0D6}"/>
              </a:ext>
            </a:extLst>
          </p:cNvPr>
          <p:cNvSpPr txBox="1"/>
          <p:nvPr/>
        </p:nvSpPr>
        <p:spPr>
          <a:xfrm>
            <a:off x="242278" y="42656180"/>
            <a:ext cx="9863014" cy="919401"/>
          </a:xfrm>
          <a:prstGeom prst="roundRect">
            <a:avLst/>
          </a:prstGeom>
          <a:solidFill>
            <a:srgbClr val="FCE2B5"/>
          </a:solidFill>
        </p:spPr>
        <p:txBody>
          <a:bodyPr wrap="square" rtlCol="0" anchor="ctr">
            <a:spAutoFit/>
          </a:bodyPr>
          <a:lstStyle/>
          <a:p>
            <a:pPr marL="400050"/>
            <a:r>
              <a:rPr lang="en-US" sz="4800" dirty="0">
                <a:latin typeface="Srinakharinwirot" pitchFamily="2" charset="-34"/>
                <a:cs typeface="Srinakharinwirot" pitchFamily="2" charset="-34"/>
              </a:rPr>
              <a:t>6</a:t>
            </a:r>
            <a:r>
              <a:rPr lang="th-TH" sz="4800" dirty="0">
                <a:latin typeface="Srinakharinwirot" pitchFamily="2" charset="-34"/>
                <a:cs typeface="Srinakharinwirot" pitchFamily="2" charset="-34"/>
              </a:rPr>
              <a:t>.</a:t>
            </a:r>
            <a:r>
              <a:rPr lang="en-US" sz="4800" dirty="0">
                <a:latin typeface="Srinakharinwirot" pitchFamily="2" charset="-34"/>
                <a:cs typeface="Srinakharinwirot" pitchFamily="2" charset="-34"/>
              </a:rPr>
              <a:t> </a:t>
            </a:r>
            <a:r>
              <a:rPr lang="th-TH" sz="4800" dirty="0">
                <a:latin typeface="Srinakharinwirot" pitchFamily="2" charset="-34"/>
                <a:cs typeface="Srinakharinwirot" pitchFamily="2" charset="-34"/>
              </a:rPr>
              <a:t>แนวทางการแก้ไขปัญหา/การขยายผล</a:t>
            </a:r>
            <a:endParaRPr lang="en-US" sz="4800" dirty="0">
              <a:latin typeface="Srinakharinwirot" pitchFamily="2" charset="-34"/>
              <a:cs typeface="Srinakharinwirot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92552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46</Words>
  <Application>Microsoft Macintosh PowerPoint</Application>
  <PresentationFormat>กำหนดเอง</PresentationFormat>
  <Paragraphs>9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Srinakharinwirot</vt:lpstr>
      <vt:lpstr>TH Sarabun New</vt:lpstr>
      <vt:lpstr>Office Theme</vt:lpstr>
      <vt:lpstr>ชื่อเรื่อง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GRAPHIC</dc:creator>
  <cp:lastModifiedBy>Napatr Isarankura Na Ayudhaya</cp:lastModifiedBy>
  <cp:revision>8</cp:revision>
  <dcterms:created xsi:type="dcterms:W3CDTF">2023-05-22T12:09:53Z</dcterms:created>
  <dcterms:modified xsi:type="dcterms:W3CDTF">2024-06-13T07:12:23Z</dcterms:modified>
</cp:coreProperties>
</file>