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2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FFD6A9"/>
    <a:srgbClr val="D7A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9"/>
    <p:restoredTop sz="94621"/>
  </p:normalViewPr>
  <p:slideViewPr>
    <p:cSldViewPr snapToGrid="0">
      <p:cViewPr varScale="1">
        <p:scale>
          <a:sx n="131" d="100"/>
          <a:sy n="131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FAC7D-83DF-9847-85E0-0D3EA5B7DEA8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8A409-5CAE-C447-B8AF-CC35D306BC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764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B98B77AD-0DCA-55FD-6757-B99CF3FD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503" y="2235895"/>
            <a:ext cx="6313119" cy="2624204"/>
          </a:xfrm>
          <a:prstGeom prst="roundRect">
            <a:avLst/>
          </a:prstGeom>
          <a:solidFill>
            <a:srgbClr val="FFD6A9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th-TH" dirty="0">
                <a:latin typeface="Srinakharinwirot" pitchFamily="2" charset="-34"/>
                <a:cs typeface="Srinakharinwirot" pitchFamily="2" charset="-34"/>
              </a:rPr>
              <a:t>ชื่อผลงาน</a:t>
            </a:r>
          </a:p>
        </p:txBody>
      </p:sp>
      <p:sp>
        <p:nvSpPr>
          <p:cNvPr id="12" name="ชื่อเรื่องรอง 2">
            <a:extLst>
              <a:ext uri="{FF2B5EF4-FFF2-40B4-BE49-F238E27FC236}">
                <a16:creationId xmlns:a16="http://schemas.microsoft.com/office/drawing/2014/main" id="{0D26FD1B-1E7E-8DEA-DE79-68DB59DA5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693" y="5098095"/>
            <a:ext cx="4572000" cy="735904"/>
          </a:xfrm>
          <a:prstGeom prst="roundRect">
            <a:avLst/>
          </a:prstGeom>
          <a:solidFill>
            <a:srgbClr val="FFEED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th-TH" dirty="0">
                <a:latin typeface="Srinakharinwirot" pitchFamily="2" charset="-34"/>
                <a:cs typeface="Srinakharinwirot" pitchFamily="2" charset="-34"/>
              </a:rPr>
              <a:t>หน่วยงาน</a:t>
            </a:r>
          </a:p>
        </p:txBody>
      </p:sp>
    </p:spTree>
    <p:extLst>
      <p:ext uri="{BB962C8B-B14F-4D97-AF65-F5344CB8AC3E}">
        <p14:creationId xmlns:p14="http://schemas.microsoft.com/office/powerpoint/2010/main" val="274554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60520E-9BCB-8A64-043E-3E82D63A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580958"/>
            <a:ext cx="10784909" cy="764087"/>
          </a:xfrm>
          <a:prstGeom prst="roundRect">
            <a:avLst/>
          </a:prstGeom>
          <a:solidFill>
            <a:srgbClr val="FFD579"/>
          </a:solidFill>
        </p:spPr>
        <p:txBody>
          <a:bodyPr anchor="ctr">
            <a:noAutofit/>
          </a:bodyPr>
          <a:lstStyle>
            <a:lvl1pPr>
              <a:defRPr sz="3200">
                <a:latin typeface="Srinakharinwirot" pitchFamily="2" charset="-34"/>
                <a:cs typeface="Srinakharinwirot" pitchFamily="2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E3E94C-85BE-CD07-FD6A-750023E0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3" y="1440492"/>
            <a:ext cx="10784909" cy="4891413"/>
          </a:xfrm>
          <a:prstGeom prst="rect">
            <a:avLst/>
          </a:prstGeom>
        </p:spPr>
        <p:txBody>
          <a:bodyPr/>
          <a:lstStyle>
            <a:lvl1pPr>
              <a:defRPr>
                <a:latin typeface="Srinakharinwirot" pitchFamily="2" charset="-34"/>
                <a:cs typeface="Srinakharinwirot" pitchFamily="2" charset="-34"/>
              </a:defRPr>
            </a:lvl1pPr>
            <a:lvl2pPr>
              <a:defRPr>
                <a:latin typeface="Srinakharinwirot" pitchFamily="2" charset="-34"/>
                <a:cs typeface="Srinakharinwirot" pitchFamily="2" charset="-34"/>
              </a:defRPr>
            </a:lvl2pPr>
            <a:lvl3pPr>
              <a:defRPr>
                <a:latin typeface="Srinakharinwirot" pitchFamily="2" charset="-34"/>
                <a:cs typeface="Srinakharinwirot" pitchFamily="2" charset="-34"/>
              </a:defRPr>
            </a:lvl3pPr>
            <a:lvl4pPr>
              <a:defRPr>
                <a:latin typeface="Srinakharinwirot" pitchFamily="2" charset="-34"/>
                <a:cs typeface="Srinakharinwirot" pitchFamily="2" charset="-34"/>
              </a:defRPr>
            </a:lvl4pPr>
            <a:lvl5pPr>
              <a:defRPr>
                <a:latin typeface="Srinakharinwirot" pitchFamily="2" charset="-34"/>
                <a:cs typeface="Srinakharinwirot" pitchFamily="2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108541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E3E94C-85BE-CD07-FD6A-750023E0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3" y="1440492"/>
            <a:ext cx="10784909" cy="4891413"/>
          </a:xfrm>
          <a:prstGeom prst="rect">
            <a:avLst/>
          </a:prstGeom>
        </p:spPr>
        <p:txBody>
          <a:bodyPr/>
          <a:lstStyle>
            <a:lvl1pPr>
              <a:defRPr>
                <a:latin typeface="Srinakharinwirot" pitchFamily="2" charset="-34"/>
                <a:cs typeface="Srinakharinwirot" pitchFamily="2" charset="-34"/>
              </a:defRPr>
            </a:lvl1pPr>
            <a:lvl2pPr>
              <a:defRPr>
                <a:latin typeface="Srinakharinwirot" pitchFamily="2" charset="-34"/>
                <a:cs typeface="Srinakharinwirot" pitchFamily="2" charset="-34"/>
              </a:defRPr>
            </a:lvl2pPr>
            <a:lvl3pPr>
              <a:defRPr>
                <a:latin typeface="Srinakharinwirot" pitchFamily="2" charset="-34"/>
                <a:cs typeface="Srinakharinwirot" pitchFamily="2" charset="-34"/>
              </a:defRPr>
            </a:lvl3pPr>
            <a:lvl4pPr>
              <a:defRPr>
                <a:latin typeface="Srinakharinwirot" pitchFamily="2" charset="-34"/>
                <a:cs typeface="Srinakharinwirot" pitchFamily="2" charset="-34"/>
              </a:defRPr>
            </a:lvl4pPr>
            <a:lvl5pPr>
              <a:defRPr>
                <a:latin typeface="Srinakharinwirot" pitchFamily="2" charset="-34"/>
                <a:cs typeface="Srinakharinwirot" pitchFamily="2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5DE4712E-6C5A-5DEA-F47D-8B7AFA06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580958"/>
            <a:ext cx="10784909" cy="764087"/>
          </a:xfrm>
          <a:prstGeom prst="roundRect">
            <a:avLst/>
          </a:prstGeom>
          <a:solidFill>
            <a:srgbClr val="FFD579"/>
          </a:solidFill>
        </p:spPr>
        <p:txBody>
          <a:bodyPr anchor="ctr">
            <a:noAutofit/>
          </a:bodyPr>
          <a:lstStyle>
            <a:lvl1pPr>
              <a:defRPr sz="3200">
                <a:latin typeface="Srinakharinwirot" pitchFamily="2" charset="-34"/>
                <a:cs typeface="Srinakharinwirot" pitchFamily="2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07835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E3E94C-85BE-CD07-FD6A-750023E0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3" y="1440492"/>
            <a:ext cx="10784909" cy="4891413"/>
          </a:xfrm>
          <a:prstGeom prst="rect">
            <a:avLst/>
          </a:prstGeom>
        </p:spPr>
        <p:txBody>
          <a:bodyPr/>
          <a:lstStyle>
            <a:lvl1pPr>
              <a:defRPr>
                <a:latin typeface="Srinakharinwirot" pitchFamily="2" charset="-34"/>
                <a:cs typeface="Srinakharinwirot" pitchFamily="2" charset="-34"/>
              </a:defRPr>
            </a:lvl1pPr>
            <a:lvl2pPr>
              <a:defRPr>
                <a:latin typeface="Srinakharinwirot" pitchFamily="2" charset="-34"/>
                <a:cs typeface="Srinakharinwirot" pitchFamily="2" charset="-34"/>
              </a:defRPr>
            </a:lvl2pPr>
            <a:lvl3pPr>
              <a:defRPr>
                <a:latin typeface="Srinakharinwirot" pitchFamily="2" charset="-34"/>
                <a:cs typeface="Srinakharinwirot" pitchFamily="2" charset="-34"/>
              </a:defRPr>
            </a:lvl3pPr>
            <a:lvl4pPr>
              <a:defRPr>
                <a:latin typeface="Srinakharinwirot" pitchFamily="2" charset="-34"/>
                <a:cs typeface="Srinakharinwirot" pitchFamily="2" charset="-34"/>
              </a:defRPr>
            </a:lvl4pPr>
            <a:lvl5pPr>
              <a:defRPr>
                <a:latin typeface="Srinakharinwirot" pitchFamily="2" charset="-34"/>
                <a:cs typeface="Srinakharinwirot" pitchFamily="2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FCD3745-D2BE-2B14-B4A6-A8EA8ADB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580958"/>
            <a:ext cx="10784909" cy="764087"/>
          </a:xfrm>
          <a:prstGeom prst="roundRect">
            <a:avLst/>
          </a:prstGeom>
          <a:solidFill>
            <a:srgbClr val="FFD579"/>
          </a:solidFill>
        </p:spPr>
        <p:txBody>
          <a:bodyPr anchor="ctr">
            <a:noAutofit/>
          </a:bodyPr>
          <a:lstStyle>
            <a:lvl1pPr>
              <a:defRPr sz="3200">
                <a:latin typeface="Srinakharinwirot" pitchFamily="2" charset="-34"/>
                <a:cs typeface="Srinakharinwirot" pitchFamily="2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4197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E3E94C-85BE-CD07-FD6A-750023E0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3" y="1440492"/>
            <a:ext cx="10784909" cy="4891413"/>
          </a:xfrm>
          <a:prstGeom prst="rect">
            <a:avLst/>
          </a:prstGeom>
        </p:spPr>
        <p:txBody>
          <a:bodyPr/>
          <a:lstStyle>
            <a:lvl1pPr>
              <a:defRPr>
                <a:latin typeface="Srinakharinwirot" pitchFamily="2" charset="-34"/>
                <a:cs typeface="Srinakharinwirot" pitchFamily="2" charset="-34"/>
              </a:defRPr>
            </a:lvl1pPr>
            <a:lvl2pPr>
              <a:defRPr>
                <a:latin typeface="Srinakharinwirot" pitchFamily="2" charset="-34"/>
                <a:cs typeface="Srinakharinwirot" pitchFamily="2" charset="-34"/>
              </a:defRPr>
            </a:lvl2pPr>
            <a:lvl3pPr>
              <a:defRPr>
                <a:latin typeface="Srinakharinwirot" pitchFamily="2" charset="-34"/>
                <a:cs typeface="Srinakharinwirot" pitchFamily="2" charset="-34"/>
              </a:defRPr>
            </a:lvl3pPr>
            <a:lvl4pPr>
              <a:defRPr>
                <a:latin typeface="Srinakharinwirot" pitchFamily="2" charset="-34"/>
                <a:cs typeface="Srinakharinwirot" pitchFamily="2" charset="-34"/>
              </a:defRPr>
            </a:lvl4pPr>
            <a:lvl5pPr>
              <a:defRPr>
                <a:latin typeface="Srinakharinwirot" pitchFamily="2" charset="-34"/>
                <a:cs typeface="Srinakharinwirot" pitchFamily="2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C39B54D-9D2A-0E55-96F9-3AF2DB60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580958"/>
            <a:ext cx="10784909" cy="764087"/>
          </a:xfrm>
          <a:prstGeom prst="roundRect">
            <a:avLst/>
          </a:prstGeom>
          <a:solidFill>
            <a:srgbClr val="FFD579"/>
          </a:solidFill>
        </p:spPr>
        <p:txBody>
          <a:bodyPr anchor="ctr">
            <a:noAutofit/>
          </a:bodyPr>
          <a:lstStyle>
            <a:lvl1pPr>
              <a:defRPr sz="3200">
                <a:latin typeface="Srinakharinwirot" pitchFamily="2" charset="-34"/>
                <a:cs typeface="Srinakharinwirot" pitchFamily="2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06238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7E0BBFD-51F4-57DA-D40F-94FA04BD7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E09BA-01B0-C343-8CFA-A1777BF1B7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66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9" r:id="rId4"/>
    <p:sldLayoutId id="2147483670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1BA758D-7505-CE19-FEF0-2173C17CEE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3FFEE7A-065C-2B03-13A0-2B8716126A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184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A76346-5ED5-F571-A495-11285C17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80D632D-C149-3541-BFE5-87F9845BA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307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D840B4E8-3126-4303-E635-0D8D5437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CA17531-BC2F-EF3B-8EA3-DBF47ED0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756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A2BA6802-78F6-48B2-FDD9-5F5EF33F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1C688594-FF2E-C9C0-869C-70A8A55E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925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A1C88762-4A55-424A-099C-03012510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F9C6457D-1AB8-78E2-DA14-A51C38B7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797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A76346-5ED5-F571-A495-11285C17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80D632D-C149-3541-BFE5-87F9845BA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141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D840B4E8-3126-4303-E635-0D8D5437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CA17531-BC2F-EF3B-8EA3-DBF47ED0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208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A2BA6802-78F6-48B2-FDD9-5F5EF33F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1C688594-FF2E-C9C0-869C-70A8A55E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00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A1C88762-4A55-424A-099C-03012510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F9C6457D-1AB8-78E2-DA14-A51C38B7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882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1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A76346-5ED5-F571-A495-11285C17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80D632D-C149-3541-BFE5-87F9845BA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2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D840B4E8-3126-4303-E635-0D8D5437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CA17531-BC2F-EF3B-8EA3-DBF47ED0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651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A2BA6802-78F6-48B2-FDD9-5F5EF33F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1C688594-FF2E-C9C0-869C-70A8A55E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94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A1C88762-4A55-424A-099C-03012510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F9C6457D-1AB8-78E2-DA14-A51C38B7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947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4A76346-5ED5-F571-A495-11285C17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80D632D-C149-3541-BFE5-87F9845BA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27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D840B4E8-3126-4303-E635-0D8D5437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5CA17531-BC2F-EF3B-8EA3-DBF47ED0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292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A2BA6802-78F6-48B2-FDD9-5F5EF33F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1C688594-FF2E-C9C0-869C-70A8A55E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732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A1C88762-4A55-424A-099C-03012510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F9C6457D-1AB8-78E2-DA14-A51C38B7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95443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แบบจอกว้าง</PresentationFormat>
  <Paragraphs>0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2" baseType="lpstr">
      <vt:lpstr>Aptos</vt:lpstr>
      <vt:lpstr>Arial</vt:lpstr>
      <vt:lpstr>Srinakharinwirot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Napatr Isarankura Na Ayudhaya</dc:creator>
  <cp:lastModifiedBy>Napatr Isarankura Na Ayudhaya</cp:lastModifiedBy>
  <cp:revision>4</cp:revision>
  <dcterms:created xsi:type="dcterms:W3CDTF">2024-06-13T05:20:51Z</dcterms:created>
  <dcterms:modified xsi:type="dcterms:W3CDTF">2024-06-13T06:21:50Z</dcterms:modified>
</cp:coreProperties>
</file>